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6"/>
  </p:notesMasterIdLst>
  <p:sldIdLst>
    <p:sldId id="273" r:id="rId5"/>
    <p:sldId id="270" r:id="rId6"/>
    <p:sldId id="266" r:id="rId7"/>
    <p:sldId id="263" r:id="rId8"/>
    <p:sldId id="271" r:id="rId9"/>
    <p:sldId id="274" r:id="rId10"/>
    <p:sldId id="267" r:id="rId11"/>
    <p:sldId id="268" r:id="rId12"/>
    <p:sldId id="272" r:id="rId13"/>
    <p:sldId id="264" r:id="rId14"/>
    <p:sldId id="26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6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37544"/>
    <a:srgbClr val="FFFFFF"/>
    <a:srgbClr val="F7A57A"/>
    <a:srgbClr val="FACAAE"/>
    <a:srgbClr val="F05A2B"/>
    <a:srgbClr val="ED7D31"/>
    <a:srgbClr val="F15A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F344CC3-FDB0-4BC0-AA27-7DE4C760FA06}" v="1" dt="2024-03-06T03:24:41.012"/>
    <p1510:client id="{6FFB8A28-1917-B51E-2FDD-225C40584400}" v="20" dt="2024-03-06T03:16:17.817"/>
  </p1510:revLst>
</p1510:revInfo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>
        <p:guide orient="horz" pos="2160"/>
        <p:guide pos="386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hn Eastwood" userId="S::john@vight.com::aeabe417-1ffb-4081-b064-4561bab5b3d2" providerId="AD" clId="Web-{E3872B24-5C89-5A89-7CE6-8CCD71434A3B}"/>
    <pc:docChg chg="modSld">
      <pc:chgData name="John Eastwood" userId="S::john@vight.com::aeabe417-1ffb-4081-b064-4561bab5b3d2" providerId="AD" clId="Web-{E3872B24-5C89-5A89-7CE6-8CCD71434A3B}" dt="2024-02-21T05:13:02.155" v="103" actId="20577"/>
      <pc:docMkLst>
        <pc:docMk/>
      </pc:docMkLst>
      <pc:sldChg chg="addSp modSp">
        <pc:chgData name="John Eastwood" userId="S::john@vight.com::aeabe417-1ffb-4081-b064-4561bab5b3d2" providerId="AD" clId="Web-{E3872B24-5C89-5A89-7CE6-8CCD71434A3B}" dt="2024-02-21T05:07:32.379" v="56" actId="1076"/>
        <pc:sldMkLst>
          <pc:docMk/>
          <pc:sldMk cId="3747985286" sldId="263"/>
        </pc:sldMkLst>
        <pc:spChg chg="add mod">
          <ac:chgData name="John Eastwood" userId="S::john@vight.com::aeabe417-1ffb-4081-b064-4561bab5b3d2" providerId="AD" clId="Web-{E3872B24-5C89-5A89-7CE6-8CCD71434A3B}" dt="2024-02-21T05:03:49.654" v="44" actId="1076"/>
          <ac:spMkLst>
            <pc:docMk/>
            <pc:sldMk cId="3747985286" sldId="263"/>
            <ac:spMk id="2" creationId="{A2C3798C-863B-08FE-0B53-A0ABBA76FBFE}"/>
          </ac:spMkLst>
        </pc:spChg>
        <pc:spChg chg="add mod">
          <ac:chgData name="John Eastwood" userId="S::john@vight.com::aeabe417-1ffb-4081-b064-4561bab5b3d2" providerId="AD" clId="Web-{E3872B24-5C89-5A89-7CE6-8CCD71434A3B}" dt="2024-02-21T05:07:32.379" v="56" actId="1076"/>
          <ac:spMkLst>
            <pc:docMk/>
            <pc:sldMk cId="3747985286" sldId="263"/>
            <ac:spMk id="7" creationId="{231CCF73-4149-F4C0-61CC-3C15D5B41A27}"/>
          </ac:spMkLst>
        </pc:spChg>
        <pc:grpChg chg="mod">
          <ac:chgData name="John Eastwood" userId="S::john@vight.com::aeabe417-1ffb-4081-b064-4561bab5b3d2" providerId="AD" clId="Web-{E3872B24-5C89-5A89-7CE6-8CCD71434A3B}" dt="2024-02-21T05:05:52.267" v="50" actId="1076"/>
          <ac:grpSpMkLst>
            <pc:docMk/>
            <pc:sldMk cId="3747985286" sldId="263"/>
            <ac:grpSpMk id="5" creationId="{427813E0-A058-8AC8-1A57-953AA7A433AB}"/>
          </ac:grpSpMkLst>
        </pc:grpChg>
      </pc:sldChg>
      <pc:sldChg chg="modSp">
        <pc:chgData name="John Eastwood" userId="S::john@vight.com::aeabe417-1ffb-4081-b064-4561bab5b3d2" providerId="AD" clId="Web-{E3872B24-5C89-5A89-7CE6-8CCD71434A3B}" dt="2024-02-21T05:13:02.155" v="103" actId="20577"/>
        <pc:sldMkLst>
          <pc:docMk/>
          <pc:sldMk cId="3027579155" sldId="268"/>
        </pc:sldMkLst>
        <pc:spChg chg="mod">
          <ac:chgData name="John Eastwood" userId="S::john@vight.com::aeabe417-1ffb-4081-b064-4561bab5b3d2" providerId="AD" clId="Web-{E3872B24-5C89-5A89-7CE6-8CCD71434A3B}" dt="2024-02-21T05:13:02.155" v="103" actId="20577"/>
          <ac:spMkLst>
            <pc:docMk/>
            <pc:sldMk cId="3027579155" sldId="268"/>
            <ac:spMk id="3" creationId="{0C1FC79D-DC9A-E242-DF83-4D807515200F}"/>
          </ac:spMkLst>
        </pc:spChg>
      </pc:sldChg>
    </pc:docChg>
  </pc:docChgLst>
  <pc:docChgLst>
    <pc:chgData name="Duyen Dinh" userId="14009875-0511-4d96-a88b-cb4588b1ad90" providerId="ADAL" clId="{1F344CC3-FDB0-4BC0-AA27-7DE4C760FA06}"/>
    <pc:docChg chg="undo custSel addSld delSld modSld sldOrd">
      <pc:chgData name="Duyen Dinh" userId="14009875-0511-4d96-a88b-cb4588b1ad90" providerId="ADAL" clId="{1F344CC3-FDB0-4BC0-AA27-7DE4C760FA06}" dt="2024-03-06T03:25:15.461" v="2261" actId="20577"/>
      <pc:docMkLst>
        <pc:docMk/>
      </pc:docMkLst>
      <pc:sldChg chg="addSp delSp modSp mod">
        <pc:chgData name="Duyen Dinh" userId="14009875-0511-4d96-a88b-cb4588b1ad90" providerId="ADAL" clId="{1F344CC3-FDB0-4BC0-AA27-7DE4C760FA06}" dt="2024-02-21T07:57:35.849" v="2151" actId="1076"/>
        <pc:sldMkLst>
          <pc:docMk/>
          <pc:sldMk cId="2283866947" sldId="256"/>
        </pc:sldMkLst>
        <pc:spChg chg="add del mod ord">
          <ac:chgData name="Duyen Dinh" userId="14009875-0511-4d96-a88b-cb4588b1ad90" providerId="ADAL" clId="{1F344CC3-FDB0-4BC0-AA27-7DE4C760FA06}" dt="2024-02-21T07:55:12.281" v="2129" actId="478"/>
          <ac:spMkLst>
            <pc:docMk/>
            <pc:sldMk cId="2283866947" sldId="256"/>
            <ac:spMk id="8" creationId="{9DB74E41-3E06-FDBF-39C2-B2927BC63CA4}"/>
          </ac:spMkLst>
        </pc:spChg>
        <pc:spChg chg="add del mod ord">
          <ac:chgData name="Duyen Dinh" userId="14009875-0511-4d96-a88b-cb4588b1ad90" providerId="ADAL" clId="{1F344CC3-FDB0-4BC0-AA27-7DE4C760FA06}" dt="2024-02-21T07:56:44.841" v="2141" actId="478"/>
          <ac:spMkLst>
            <pc:docMk/>
            <pc:sldMk cId="2283866947" sldId="256"/>
            <ac:spMk id="10" creationId="{E625E594-9066-D047-2808-11F7F2ABCBB1}"/>
          </ac:spMkLst>
        </pc:spChg>
        <pc:spChg chg="add mod ord">
          <ac:chgData name="Duyen Dinh" userId="14009875-0511-4d96-a88b-cb4588b1ad90" providerId="ADAL" clId="{1F344CC3-FDB0-4BC0-AA27-7DE4C760FA06}" dt="2024-02-21T07:57:22.658" v="2149" actId="14100"/>
          <ac:spMkLst>
            <pc:docMk/>
            <pc:sldMk cId="2283866947" sldId="256"/>
            <ac:spMk id="11" creationId="{68D16F9C-1A97-894B-A0E6-B93637C32BC2}"/>
          </ac:spMkLst>
        </pc:spChg>
        <pc:spChg chg="mod">
          <ac:chgData name="Duyen Dinh" userId="14009875-0511-4d96-a88b-cb4588b1ad90" providerId="ADAL" clId="{1F344CC3-FDB0-4BC0-AA27-7DE4C760FA06}" dt="2024-02-21T07:57:31.921" v="2150" actId="1076"/>
          <ac:spMkLst>
            <pc:docMk/>
            <pc:sldMk cId="2283866947" sldId="256"/>
            <ac:spMk id="12" creationId="{58AE5205-4ACC-5B0A-3790-C4D53FA1F1E7}"/>
          </ac:spMkLst>
        </pc:spChg>
        <pc:grpChg chg="mod">
          <ac:chgData name="Duyen Dinh" userId="14009875-0511-4d96-a88b-cb4588b1ad90" providerId="ADAL" clId="{1F344CC3-FDB0-4BC0-AA27-7DE4C760FA06}" dt="2024-02-21T07:57:35.849" v="2151" actId="1076"/>
          <ac:grpSpMkLst>
            <pc:docMk/>
            <pc:sldMk cId="2283866947" sldId="256"/>
            <ac:grpSpMk id="19" creationId="{561DA2EE-ADB8-7223-63C7-2EECE0D9253F}"/>
          </ac:grpSpMkLst>
        </pc:grpChg>
        <pc:picChg chg="mod modCrop">
          <ac:chgData name="Duyen Dinh" userId="14009875-0511-4d96-a88b-cb4588b1ad90" providerId="ADAL" clId="{1F344CC3-FDB0-4BC0-AA27-7DE4C760FA06}" dt="2024-02-21T07:56:51.794" v="2143" actId="14100"/>
          <ac:picMkLst>
            <pc:docMk/>
            <pc:sldMk cId="2283866947" sldId="256"/>
            <ac:picMk id="18" creationId="{EAC76412-3D6C-6324-7599-F82245F05CCF}"/>
          </ac:picMkLst>
        </pc:picChg>
      </pc:sldChg>
      <pc:sldChg chg="addSp modSp mod">
        <pc:chgData name="Duyen Dinh" userId="14009875-0511-4d96-a88b-cb4588b1ad90" providerId="ADAL" clId="{1F344CC3-FDB0-4BC0-AA27-7DE4C760FA06}" dt="2024-02-20T09:02:36.395" v="198" actId="2711"/>
        <pc:sldMkLst>
          <pc:docMk/>
          <pc:sldMk cId="816322129" sldId="262"/>
        </pc:sldMkLst>
        <pc:spChg chg="mod">
          <ac:chgData name="Duyen Dinh" userId="14009875-0511-4d96-a88b-cb4588b1ad90" providerId="ADAL" clId="{1F344CC3-FDB0-4BC0-AA27-7DE4C760FA06}" dt="2024-02-20T09:02:36.395" v="198" actId="2711"/>
          <ac:spMkLst>
            <pc:docMk/>
            <pc:sldMk cId="816322129" sldId="262"/>
            <ac:spMk id="2" creationId="{8A22B3D3-54A5-404B-0F79-61DA29131A69}"/>
          </ac:spMkLst>
        </pc:spChg>
        <pc:spChg chg="mod">
          <ac:chgData name="Duyen Dinh" userId="14009875-0511-4d96-a88b-cb4588b1ad90" providerId="ADAL" clId="{1F344CC3-FDB0-4BC0-AA27-7DE4C760FA06}" dt="2024-02-20T08:47:15.324" v="17" actId="1076"/>
          <ac:spMkLst>
            <pc:docMk/>
            <pc:sldMk cId="816322129" sldId="262"/>
            <ac:spMk id="3" creationId="{0C1FC79D-DC9A-E242-DF83-4D807515200F}"/>
          </ac:spMkLst>
        </pc:spChg>
        <pc:spChg chg="mod">
          <ac:chgData name="Duyen Dinh" userId="14009875-0511-4d96-a88b-cb4588b1ad90" providerId="ADAL" clId="{1F344CC3-FDB0-4BC0-AA27-7DE4C760FA06}" dt="2024-02-20T08:46:32.557" v="14" actId="164"/>
          <ac:spMkLst>
            <pc:docMk/>
            <pc:sldMk cId="816322129" sldId="262"/>
            <ac:spMk id="12" creationId="{49326578-C856-FB30-BAAF-8B81B7796D1B}"/>
          </ac:spMkLst>
        </pc:spChg>
        <pc:spChg chg="mod">
          <ac:chgData name="Duyen Dinh" userId="14009875-0511-4d96-a88b-cb4588b1ad90" providerId="ADAL" clId="{1F344CC3-FDB0-4BC0-AA27-7DE4C760FA06}" dt="2024-02-20T08:46:34.297" v="15" actId="164"/>
          <ac:spMkLst>
            <pc:docMk/>
            <pc:sldMk cId="816322129" sldId="262"/>
            <ac:spMk id="13" creationId="{85DDF3BB-32E3-40E8-D7F6-68341D793763}"/>
          </ac:spMkLst>
        </pc:spChg>
        <pc:grpChg chg="add mod">
          <ac:chgData name="Duyen Dinh" userId="14009875-0511-4d96-a88b-cb4588b1ad90" providerId="ADAL" clId="{1F344CC3-FDB0-4BC0-AA27-7DE4C760FA06}" dt="2024-02-20T08:47:01.312" v="16" actId="1076"/>
          <ac:grpSpMkLst>
            <pc:docMk/>
            <pc:sldMk cId="816322129" sldId="262"/>
            <ac:grpSpMk id="4" creationId="{AA58ED87-2DAF-29EE-83CA-73EF2B5F6352}"/>
          </ac:grpSpMkLst>
        </pc:grpChg>
        <pc:grpChg chg="add mod">
          <ac:chgData name="Duyen Dinh" userId="14009875-0511-4d96-a88b-cb4588b1ad90" providerId="ADAL" clId="{1F344CC3-FDB0-4BC0-AA27-7DE4C760FA06}" dt="2024-02-20T08:47:01.312" v="16" actId="1076"/>
          <ac:grpSpMkLst>
            <pc:docMk/>
            <pc:sldMk cId="816322129" sldId="262"/>
            <ac:grpSpMk id="5" creationId="{11E590E3-2435-1810-4B6A-6F6066BF4DD9}"/>
          </ac:grpSpMkLst>
        </pc:grpChg>
        <pc:picChg chg="mod">
          <ac:chgData name="Duyen Dinh" userId="14009875-0511-4d96-a88b-cb4588b1ad90" providerId="ADAL" clId="{1F344CC3-FDB0-4BC0-AA27-7DE4C760FA06}" dt="2024-02-20T08:46:32.557" v="14" actId="164"/>
          <ac:picMkLst>
            <pc:docMk/>
            <pc:sldMk cId="816322129" sldId="262"/>
            <ac:picMk id="10" creationId="{F8461688-71DD-29AD-AF1B-C6EBD8096BE4}"/>
          </ac:picMkLst>
        </pc:picChg>
        <pc:picChg chg="mod">
          <ac:chgData name="Duyen Dinh" userId="14009875-0511-4d96-a88b-cb4588b1ad90" providerId="ADAL" clId="{1F344CC3-FDB0-4BC0-AA27-7DE4C760FA06}" dt="2024-02-20T08:46:34.297" v="15" actId="164"/>
          <ac:picMkLst>
            <pc:docMk/>
            <pc:sldMk cId="816322129" sldId="262"/>
            <ac:picMk id="11" creationId="{EA6F8F76-A335-9FDB-F6E6-4B35CAAB4E19}"/>
          </ac:picMkLst>
        </pc:picChg>
        <pc:picChg chg="mod">
          <ac:chgData name="Duyen Dinh" userId="14009875-0511-4d96-a88b-cb4588b1ad90" providerId="ADAL" clId="{1F344CC3-FDB0-4BC0-AA27-7DE4C760FA06}" dt="2024-02-20T08:45:22.952" v="8" actId="14100"/>
          <ac:picMkLst>
            <pc:docMk/>
            <pc:sldMk cId="816322129" sldId="262"/>
            <ac:picMk id="15" creationId="{AB1EEB06-699C-F99D-C759-14386B4408D5}"/>
          </ac:picMkLst>
        </pc:picChg>
      </pc:sldChg>
      <pc:sldChg chg="addSp delSp modSp mod">
        <pc:chgData name="Duyen Dinh" userId="14009875-0511-4d96-a88b-cb4588b1ad90" providerId="ADAL" clId="{1F344CC3-FDB0-4BC0-AA27-7DE4C760FA06}" dt="2024-02-21T08:36:08.289" v="2153" actId="207"/>
        <pc:sldMkLst>
          <pc:docMk/>
          <pc:sldMk cId="3747985286" sldId="263"/>
        </pc:sldMkLst>
        <pc:spChg chg="del mod">
          <ac:chgData name="Duyen Dinh" userId="14009875-0511-4d96-a88b-cb4588b1ad90" providerId="ADAL" clId="{1F344CC3-FDB0-4BC0-AA27-7DE4C760FA06}" dt="2024-02-20T08:49:10.049" v="29" actId="478"/>
          <ac:spMkLst>
            <pc:docMk/>
            <pc:sldMk cId="3747985286" sldId="263"/>
            <ac:spMk id="2" creationId="{8A22B3D3-54A5-404B-0F79-61DA29131A69}"/>
          </ac:spMkLst>
        </pc:spChg>
        <pc:spChg chg="add del mod">
          <ac:chgData name="Duyen Dinh" userId="14009875-0511-4d96-a88b-cb4588b1ad90" providerId="ADAL" clId="{1F344CC3-FDB0-4BC0-AA27-7DE4C760FA06}" dt="2024-02-21T02:16:09.205" v="1274" actId="478"/>
          <ac:spMkLst>
            <pc:docMk/>
            <pc:sldMk cId="3747985286" sldId="263"/>
            <ac:spMk id="2" creationId="{A9D56189-4EBC-B07E-F55F-AF04287C0EC9}"/>
          </ac:spMkLst>
        </pc:spChg>
        <pc:spChg chg="del mod">
          <ac:chgData name="Duyen Dinh" userId="14009875-0511-4d96-a88b-cb4588b1ad90" providerId="ADAL" clId="{1F344CC3-FDB0-4BC0-AA27-7DE4C760FA06}" dt="2024-02-20T10:02:03.977" v="755" actId="478"/>
          <ac:spMkLst>
            <pc:docMk/>
            <pc:sldMk cId="3747985286" sldId="263"/>
            <ac:spMk id="3" creationId="{0C1FC79D-DC9A-E242-DF83-4D807515200F}"/>
          </ac:spMkLst>
        </pc:spChg>
        <pc:spChg chg="add mod">
          <ac:chgData name="Duyen Dinh" userId="14009875-0511-4d96-a88b-cb4588b1ad90" providerId="ADAL" clId="{1F344CC3-FDB0-4BC0-AA27-7DE4C760FA06}" dt="2024-02-21T02:19:04.382" v="1290" actId="14100"/>
          <ac:spMkLst>
            <pc:docMk/>
            <pc:sldMk cId="3747985286" sldId="263"/>
            <ac:spMk id="3" creationId="{74195FD9-E88D-A49E-7EEA-29D1BD46E59F}"/>
          </ac:spMkLst>
        </pc:spChg>
        <pc:spChg chg="add mod">
          <ac:chgData name="Duyen Dinh" userId="14009875-0511-4d96-a88b-cb4588b1ad90" providerId="ADAL" clId="{1F344CC3-FDB0-4BC0-AA27-7DE4C760FA06}" dt="2024-02-20T08:48:45.640" v="26"/>
          <ac:spMkLst>
            <pc:docMk/>
            <pc:sldMk cId="3747985286" sldId="263"/>
            <ac:spMk id="4" creationId="{CA821E32-6FEF-8601-42FF-D90DE38C9BD9}"/>
          </ac:spMkLst>
        </pc:spChg>
        <pc:spChg chg="del mod">
          <ac:chgData name="Duyen Dinh" userId="14009875-0511-4d96-a88b-cb4588b1ad90" providerId="ADAL" clId="{1F344CC3-FDB0-4BC0-AA27-7DE4C760FA06}" dt="2024-02-20T08:48:45.140" v="25" actId="478"/>
          <ac:spMkLst>
            <pc:docMk/>
            <pc:sldMk cId="3747985286" sldId="263"/>
            <ac:spMk id="5" creationId="{C6B37C2B-FD80-54AE-A1ED-DCCAD541101E}"/>
          </ac:spMkLst>
        </pc:spChg>
        <pc:spChg chg="add mod">
          <ac:chgData name="Duyen Dinh" userId="14009875-0511-4d96-a88b-cb4588b1ad90" providerId="ADAL" clId="{1F344CC3-FDB0-4BC0-AA27-7DE4C760FA06}" dt="2024-02-20T09:43:44.573" v="387" actId="14100"/>
          <ac:spMkLst>
            <pc:docMk/>
            <pc:sldMk cId="3747985286" sldId="263"/>
            <ac:spMk id="7" creationId="{C800DE05-3053-C59F-3F52-E18CD16391D0}"/>
          </ac:spMkLst>
        </pc:spChg>
        <pc:spChg chg="add del mod">
          <ac:chgData name="Duyen Dinh" userId="14009875-0511-4d96-a88b-cb4588b1ad90" providerId="ADAL" clId="{1F344CC3-FDB0-4BC0-AA27-7DE4C760FA06}" dt="2024-02-20T08:49:15.913" v="30" actId="478"/>
          <ac:spMkLst>
            <pc:docMk/>
            <pc:sldMk cId="3747985286" sldId="263"/>
            <ac:spMk id="10" creationId="{AB3BDE35-1544-7315-646A-CDA04596E489}"/>
          </ac:spMkLst>
        </pc:spChg>
        <pc:spChg chg="add mod">
          <ac:chgData name="Duyen Dinh" userId="14009875-0511-4d96-a88b-cb4588b1ad90" providerId="ADAL" clId="{1F344CC3-FDB0-4BC0-AA27-7DE4C760FA06}" dt="2024-02-21T02:17:12.770" v="1288" actId="1076"/>
          <ac:spMkLst>
            <pc:docMk/>
            <pc:sldMk cId="3747985286" sldId="263"/>
            <ac:spMk id="11" creationId="{416A5A15-50B4-3C13-D0D0-2D709BD54923}"/>
          </ac:spMkLst>
        </pc:spChg>
        <pc:spChg chg="add del mod">
          <ac:chgData name="Duyen Dinh" userId="14009875-0511-4d96-a88b-cb4588b1ad90" providerId="ADAL" clId="{1F344CC3-FDB0-4BC0-AA27-7DE4C760FA06}" dt="2024-02-21T02:16:11.011" v="1275" actId="478"/>
          <ac:spMkLst>
            <pc:docMk/>
            <pc:sldMk cId="3747985286" sldId="263"/>
            <ac:spMk id="12" creationId="{D4EB272E-D654-35E7-9330-819EECA91346}"/>
          </ac:spMkLst>
        </pc:spChg>
        <pc:spChg chg="add del mod">
          <ac:chgData name="Duyen Dinh" userId="14009875-0511-4d96-a88b-cb4588b1ad90" providerId="ADAL" clId="{1F344CC3-FDB0-4BC0-AA27-7DE4C760FA06}" dt="2024-02-20T10:00:01.655" v="736" actId="478"/>
          <ac:spMkLst>
            <pc:docMk/>
            <pc:sldMk cId="3747985286" sldId="263"/>
            <ac:spMk id="15" creationId="{9D55D46E-92C0-45E8-75C7-B6ABC027768D}"/>
          </ac:spMkLst>
        </pc:spChg>
        <pc:spChg chg="mod">
          <ac:chgData name="Duyen Dinh" userId="14009875-0511-4d96-a88b-cb4588b1ad90" providerId="ADAL" clId="{1F344CC3-FDB0-4BC0-AA27-7DE4C760FA06}" dt="2024-02-21T08:36:08.289" v="2153" actId="207"/>
          <ac:spMkLst>
            <pc:docMk/>
            <pc:sldMk cId="3747985286" sldId="263"/>
            <ac:spMk id="17" creationId="{F6E03220-1885-11BD-908B-C9EC931F3FA8}"/>
          </ac:spMkLst>
        </pc:spChg>
        <pc:spChg chg="add mod">
          <ac:chgData name="Duyen Dinh" userId="14009875-0511-4d96-a88b-cb4588b1ad90" providerId="ADAL" clId="{1F344CC3-FDB0-4BC0-AA27-7DE4C760FA06}" dt="2024-02-21T02:34:02.210" v="1294" actId="20577"/>
          <ac:spMkLst>
            <pc:docMk/>
            <pc:sldMk cId="3747985286" sldId="263"/>
            <ac:spMk id="22" creationId="{AF1F3F73-68CA-EAD9-702A-6BFCFD879162}"/>
          </ac:spMkLst>
        </pc:spChg>
        <pc:spChg chg="add mod">
          <ac:chgData name="Duyen Dinh" userId="14009875-0511-4d96-a88b-cb4588b1ad90" providerId="ADAL" clId="{1F344CC3-FDB0-4BC0-AA27-7DE4C760FA06}" dt="2024-02-20T10:02:13.236" v="759" actId="164"/>
          <ac:spMkLst>
            <pc:docMk/>
            <pc:sldMk cId="3747985286" sldId="263"/>
            <ac:spMk id="24" creationId="{50D9F942-3BCD-0E55-9B82-263F3035DE61}"/>
          </ac:spMkLst>
        </pc:spChg>
        <pc:spChg chg="add mod">
          <ac:chgData name="Duyen Dinh" userId="14009875-0511-4d96-a88b-cb4588b1ad90" providerId="ADAL" clId="{1F344CC3-FDB0-4BC0-AA27-7DE4C760FA06}" dt="2024-02-20T10:02:09.297" v="757" actId="164"/>
          <ac:spMkLst>
            <pc:docMk/>
            <pc:sldMk cId="3747985286" sldId="263"/>
            <ac:spMk id="26" creationId="{3F0D093C-7C19-83CB-34C2-30F2F0090597}"/>
          </ac:spMkLst>
        </pc:spChg>
        <pc:spChg chg="add del mod">
          <ac:chgData name="Duyen Dinh" userId="14009875-0511-4d96-a88b-cb4588b1ad90" providerId="ADAL" clId="{1F344CC3-FDB0-4BC0-AA27-7DE4C760FA06}" dt="2024-02-20T10:02:06.653" v="756" actId="478"/>
          <ac:spMkLst>
            <pc:docMk/>
            <pc:sldMk cId="3747985286" sldId="263"/>
            <ac:spMk id="28" creationId="{6AF5C803-C010-E010-636B-BCA74DDC5FAA}"/>
          </ac:spMkLst>
        </pc:spChg>
        <pc:grpChg chg="add mod">
          <ac:chgData name="Duyen Dinh" userId="14009875-0511-4d96-a88b-cb4588b1ad90" providerId="ADAL" clId="{1F344CC3-FDB0-4BC0-AA27-7DE4C760FA06}" dt="2024-02-21T02:17:21.346" v="1289" actId="12788"/>
          <ac:grpSpMkLst>
            <pc:docMk/>
            <pc:sldMk cId="3747985286" sldId="263"/>
            <ac:grpSpMk id="5" creationId="{427813E0-A058-8AC8-1A57-953AA7A433AB}"/>
          </ac:grpSpMkLst>
        </pc:grpChg>
        <pc:grpChg chg="add mod">
          <ac:chgData name="Duyen Dinh" userId="14009875-0511-4d96-a88b-cb4588b1ad90" providerId="ADAL" clId="{1F344CC3-FDB0-4BC0-AA27-7DE4C760FA06}" dt="2024-02-20T10:02:35.607" v="765" actId="1076"/>
          <ac:grpSpMkLst>
            <pc:docMk/>
            <pc:sldMk cId="3747985286" sldId="263"/>
            <ac:grpSpMk id="29" creationId="{FE98E82A-CC4F-8819-CF28-EA68BDED7F20}"/>
          </ac:grpSpMkLst>
        </pc:grpChg>
        <pc:grpChg chg="add mod">
          <ac:chgData name="Duyen Dinh" userId="14009875-0511-4d96-a88b-cb4588b1ad90" providerId="ADAL" clId="{1F344CC3-FDB0-4BC0-AA27-7DE4C760FA06}" dt="2024-02-20T10:02:45.802" v="768" actId="465"/>
          <ac:grpSpMkLst>
            <pc:docMk/>
            <pc:sldMk cId="3747985286" sldId="263"/>
            <ac:grpSpMk id="30" creationId="{1B4C03AA-C14E-4068-495B-1B4CCC6DC32B}"/>
          </ac:grpSpMkLst>
        </pc:grpChg>
        <pc:grpChg chg="add mod">
          <ac:chgData name="Duyen Dinh" userId="14009875-0511-4d96-a88b-cb4588b1ad90" providerId="ADAL" clId="{1F344CC3-FDB0-4BC0-AA27-7DE4C760FA06}" dt="2024-02-20T10:02:39.218" v="767" actId="1076"/>
          <ac:grpSpMkLst>
            <pc:docMk/>
            <pc:sldMk cId="3747985286" sldId="263"/>
            <ac:grpSpMk id="31" creationId="{3B3C3ACC-4848-F377-360C-331478AF1B12}"/>
          </ac:grpSpMkLst>
        </pc:grpChg>
        <pc:picChg chg="mod modCrop">
          <ac:chgData name="Duyen Dinh" userId="14009875-0511-4d96-a88b-cb4588b1ad90" providerId="ADAL" clId="{1F344CC3-FDB0-4BC0-AA27-7DE4C760FA06}" dt="2024-02-21T02:16:59.017" v="1283" actId="164"/>
          <ac:picMkLst>
            <pc:docMk/>
            <pc:sldMk cId="3747985286" sldId="263"/>
            <ac:picMk id="6" creationId="{D21F4E2A-DD6A-A50A-A75D-FBD88D80BDCC}"/>
          </ac:picMkLst>
        </pc:picChg>
        <pc:picChg chg="mod modCrop">
          <ac:chgData name="Duyen Dinh" userId="14009875-0511-4d96-a88b-cb4588b1ad90" providerId="ADAL" clId="{1F344CC3-FDB0-4BC0-AA27-7DE4C760FA06}" dt="2024-02-21T02:17:21.346" v="1289" actId="12788"/>
          <ac:picMkLst>
            <pc:docMk/>
            <pc:sldMk cId="3747985286" sldId="263"/>
            <ac:picMk id="8" creationId="{78121F41-ACBF-CAE9-ED7E-10B84177BC33}"/>
          </ac:picMkLst>
        </pc:picChg>
        <pc:picChg chg="add del mod">
          <ac:chgData name="Duyen Dinh" userId="14009875-0511-4d96-a88b-cb4588b1ad90" providerId="ADAL" clId="{1F344CC3-FDB0-4BC0-AA27-7DE4C760FA06}" dt="2024-02-20T09:52:27.597" v="477" actId="478"/>
          <ac:picMkLst>
            <pc:docMk/>
            <pc:sldMk cId="3747985286" sldId="263"/>
            <ac:picMk id="14" creationId="{175286BD-2859-40F9-3231-48C07DCCD4D8}"/>
          </ac:picMkLst>
        </pc:picChg>
        <pc:picChg chg="add del mod">
          <ac:chgData name="Duyen Dinh" userId="14009875-0511-4d96-a88b-cb4588b1ad90" providerId="ADAL" clId="{1F344CC3-FDB0-4BC0-AA27-7DE4C760FA06}" dt="2024-02-20T09:54:10.382" v="478" actId="478"/>
          <ac:picMkLst>
            <pc:docMk/>
            <pc:sldMk cId="3747985286" sldId="263"/>
            <ac:picMk id="16" creationId="{962FD61E-E529-DF51-95B7-86E60220BA4A}"/>
          </ac:picMkLst>
        </pc:picChg>
        <pc:picChg chg="add mod">
          <ac:chgData name="Duyen Dinh" userId="14009875-0511-4d96-a88b-cb4588b1ad90" providerId="ADAL" clId="{1F344CC3-FDB0-4BC0-AA27-7DE4C760FA06}" dt="2024-02-20T10:02:09.297" v="757" actId="164"/>
          <ac:picMkLst>
            <pc:docMk/>
            <pc:sldMk cId="3747985286" sldId="263"/>
            <ac:picMk id="18" creationId="{2BACEC6F-83EF-BA04-301F-5BA5ABBCAB7B}"/>
          </ac:picMkLst>
        </pc:picChg>
        <pc:picChg chg="add del mod">
          <ac:chgData name="Duyen Dinh" userId="14009875-0511-4d96-a88b-cb4588b1ad90" providerId="ADAL" clId="{1F344CC3-FDB0-4BC0-AA27-7DE4C760FA06}" dt="2024-02-20T09:55:38.875" v="489" actId="478"/>
          <ac:picMkLst>
            <pc:docMk/>
            <pc:sldMk cId="3747985286" sldId="263"/>
            <ac:picMk id="20" creationId="{CBF030EA-2C1A-5788-C671-BDEBD2965B72}"/>
          </ac:picMkLst>
        </pc:picChg>
        <pc:picChg chg="add mod">
          <ac:chgData name="Duyen Dinh" userId="14009875-0511-4d96-a88b-cb4588b1ad90" providerId="ADAL" clId="{1F344CC3-FDB0-4BC0-AA27-7DE4C760FA06}" dt="2024-02-20T10:02:11.380" v="758" actId="164"/>
          <ac:picMkLst>
            <pc:docMk/>
            <pc:sldMk cId="3747985286" sldId="263"/>
            <ac:picMk id="21" creationId="{9BF118D4-6E6F-DB15-A84E-924D840B303C}"/>
          </ac:picMkLst>
        </pc:picChg>
        <pc:picChg chg="add mod">
          <ac:chgData name="Duyen Dinh" userId="14009875-0511-4d96-a88b-cb4588b1ad90" providerId="ADAL" clId="{1F344CC3-FDB0-4BC0-AA27-7DE4C760FA06}" dt="2024-02-20T10:02:13.236" v="759" actId="164"/>
          <ac:picMkLst>
            <pc:docMk/>
            <pc:sldMk cId="3747985286" sldId="263"/>
            <ac:picMk id="23" creationId="{0A8AE52E-AB39-C731-6C05-94BE0711B20C}"/>
          </ac:picMkLst>
        </pc:picChg>
        <pc:picChg chg="add del mod">
          <ac:chgData name="Duyen Dinh" userId="14009875-0511-4d96-a88b-cb4588b1ad90" providerId="ADAL" clId="{1F344CC3-FDB0-4BC0-AA27-7DE4C760FA06}" dt="2024-02-20T10:01:16.771" v="749" actId="478"/>
          <ac:picMkLst>
            <pc:docMk/>
            <pc:sldMk cId="3747985286" sldId="263"/>
            <ac:picMk id="25" creationId="{9200729A-600F-EBB0-7866-532AC7211948}"/>
          </ac:picMkLst>
        </pc:picChg>
      </pc:sldChg>
      <pc:sldChg chg="addSp delSp modSp mod">
        <pc:chgData name="Duyen Dinh" userId="14009875-0511-4d96-a88b-cb4588b1ad90" providerId="ADAL" clId="{1F344CC3-FDB0-4BC0-AA27-7DE4C760FA06}" dt="2024-02-21T03:37:10.695" v="1678" actId="14100"/>
        <pc:sldMkLst>
          <pc:docMk/>
          <pc:sldMk cId="324293914" sldId="264"/>
        </pc:sldMkLst>
        <pc:spChg chg="add del mod">
          <ac:chgData name="Duyen Dinh" userId="14009875-0511-4d96-a88b-cb4588b1ad90" providerId="ADAL" clId="{1F344CC3-FDB0-4BC0-AA27-7DE4C760FA06}" dt="2024-02-21T02:42:19.349" v="1336" actId="478"/>
          <ac:spMkLst>
            <pc:docMk/>
            <pc:sldMk cId="324293914" sldId="264"/>
            <ac:spMk id="3" creationId="{151C7FF3-EDC9-9142-2708-2961AFA025E9}"/>
          </ac:spMkLst>
        </pc:spChg>
        <pc:spChg chg="add del mod">
          <ac:chgData name="Duyen Dinh" userId="14009875-0511-4d96-a88b-cb4588b1ad90" providerId="ADAL" clId="{1F344CC3-FDB0-4BC0-AA27-7DE4C760FA06}" dt="2024-02-20T08:51:35.394" v="125" actId="478"/>
          <ac:spMkLst>
            <pc:docMk/>
            <pc:sldMk cId="324293914" sldId="264"/>
            <ac:spMk id="4" creationId="{78BD4EDF-4E98-CA85-25FD-3975CFFC56E7}"/>
          </ac:spMkLst>
        </pc:spChg>
        <pc:spChg chg="add del mod">
          <ac:chgData name="Duyen Dinh" userId="14009875-0511-4d96-a88b-cb4588b1ad90" providerId="ADAL" clId="{1F344CC3-FDB0-4BC0-AA27-7DE4C760FA06}" dt="2024-02-21T02:39:26.276" v="1323" actId="478"/>
          <ac:spMkLst>
            <pc:docMk/>
            <pc:sldMk cId="324293914" sldId="264"/>
            <ac:spMk id="4" creationId="{B311CDC3-4C1C-370E-6098-859DC0E71187}"/>
          </ac:spMkLst>
        </pc:spChg>
        <pc:spChg chg="del">
          <ac:chgData name="Duyen Dinh" userId="14009875-0511-4d96-a88b-cb4588b1ad90" providerId="ADAL" clId="{1F344CC3-FDB0-4BC0-AA27-7DE4C760FA06}" dt="2024-02-20T08:51:32.257" v="123" actId="478"/>
          <ac:spMkLst>
            <pc:docMk/>
            <pc:sldMk cId="324293914" sldId="264"/>
            <ac:spMk id="5" creationId="{9E567331-A617-F0DC-58D0-E531E8129A11}"/>
          </ac:spMkLst>
        </pc:spChg>
        <pc:spChg chg="add mod">
          <ac:chgData name="Duyen Dinh" userId="14009875-0511-4d96-a88b-cb4588b1ad90" providerId="ADAL" clId="{1F344CC3-FDB0-4BC0-AA27-7DE4C760FA06}" dt="2024-02-21T02:39:12.545" v="1319" actId="20577"/>
          <ac:spMkLst>
            <pc:docMk/>
            <pc:sldMk cId="324293914" sldId="264"/>
            <ac:spMk id="6" creationId="{F25551F5-52D0-5095-8830-DE88B503DA90}"/>
          </ac:spMkLst>
        </pc:spChg>
        <pc:spChg chg="add del mod">
          <ac:chgData name="Duyen Dinh" userId="14009875-0511-4d96-a88b-cb4588b1ad90" providerId="ADAL" clId="{1F344CC3-FDB0-4BC0-AA27-7DE4C760FA06}" dt="2024-02-21T02:42:24.535" v="1337" actId="478"/>
          <ac:spMkLst>
            <pc:docMk/>
            <pc:sldMk cId="324293914" sldId="264"/>
            <ac:spMk id="8" creationId="{6FD2C6E1-5ACD-1C46-9102-F2EC965DD526}"/>
          </ac:spMkLst>
        </pc:spChg>
        <pc:spChg chg="add mod">
          <ac:chgData name="Duyen Dinh" userId="14009875-0511-4d96-a88b-cb4588b1ad90" providerId="ADAL" clId="{1F344CC3-FDB0-4BC0-AA27-7DE4C760FA06}" dt="2024-02-21T03:22:01.909" v="1677" actId="13926"/>
          <ac:spMkLst>
            <pc:docMk/>
            <pc:sldMk cId="324293914" sldId="264"/>
            <ac:spMk id="9" creationId="{0AD7BCE5-14C3-774B-F8EB-F3713CB8E701}"/>
          </ac:spMkLst>
        </pc:spChg>
        <pc:graphicFrameChg chg="add mod modGraphic">
          <ac:chgData name="Duyen Dinh" userId="14009875-0511-4d96-a88b-cb4588b1ad90" providerId="ADAL" clId="{1F344CC3-FDB0-4BC0-AA27-7DE4C760FA06}" dt="2024-02-21T03:37:10.695" v="1678" actId="14100"/>
          <ac:graphicFrameMkLst>
            <pc:docMk/>
            <pc:sldMk cId="324293914" sldId="264"/>
            <ac:graphicFrameMk id="7" creationId="{FFE46D1A-D9F0-371B-E796-22968660960E}"/>
          </ac:graphicFrameMkLst>
        </pc:graphicFrameChg>
      </pc:sldChg>
      <pc:sldChg chg="addSp delSp modSp mod setBg">
        <pc:chgData name="Duyen Dinh" userId="14009875-0511-4d96-a88b-cb4588b1ad90" providerId="ADAL" clId="{1F344CC3-FDB0-4BC0-AA27-7DE4C760FA06}" dt="2024-02-21T03:07:08.128" v="1497" actId="1035"/>
        <pc:sldMkLst>
          <pc:docMk/>
          <pc:sldMk cId="1527067588" sldId="265"/>
        </pc:sldMkLst>
        <pc:spChg chg="del mod">
          <ac:chgData name="Duyen Dinh" userId="14009875-0511-4d96-a88b-cb4588b1ad90" providerId="ADAL" clId="{1F344CC3-FDB0-4BC0-AA27-7DE4C760FA06}" dt="2024-02-20T08:49:50.355" v="60" actId="478"/>
          <ac:spMkLst>
            <pc:docMk/>
            <pc:sldMk cId="1527067588" sldId="265"/>
            <ac:spMk id="2" creationId="{8A22B3D3-54A5-404B-0F79-61DA29131A69}"/>
          </ac:spMkLst>
        </pc:spChg>
        <pc:spChg chg="del mod">
          <ac:chgData name="Duyen Dinh" userId="14009875-0511-4d96-a88b-cb4588b1ad90" providerId="ADAL" clId="{1F344CC3-FDB0-4BC0-AA27-7DE4C760FA06}" dt="2024-02-20T10:25:13.536" v="985" actId="478"/>
          <ac:spMkLst>
            <pc:docMk/>
            <pc:sldMk cId="1527067588" sldId="265"/>
            <ac:spMk id="3" creationId="{0C1FC79D-DC9A-E242-DF83-4D807515200F}"/>
          </ac:spMkLst>
        </pc:spChg>
        <pc:spChg chg="add mod">
          <ac:chgData name="Duyen Dinh" userId="14009875-0511-4d96-a88b-cb4588b1ad90" providerId="ADAL" clId="{1F344CC3-FDB0-4BC0-AA27-7DE4C760FA06}" dt="2024-02-20T09:02:24.476" v="195" actId="2711"/>
          <ac:spMkLst>
            <pc:docMk/>
            <pc:sldMk cId="1527067588" sldId="265"/>
            <ac:spMk id="4" creationId="{C1F33D0C-1405-CA3E-2967-B8A816AE5392}"/>
          </ac:spMkLst>
        </pc:spChg>
        <pc:spChg chg="del">
          <ac:chgData name="Duyen Dinh" userId="14009875-0511-4d96-a88b-cb4588b1ad90" providerId="ADAL" clId="{1F344CC3-FDB0-4BC0-AA27-7DE4C760FA06}" dt="2024-02-20T08:50:00.475" v="62" actId="478"/>
          <ac:spMkLst>
            <pc:docMk/>
            <pc:sldMk cId="1527067588" sldId="265"/>
            <ac:spMk id="5" creationId="{C6B37C2B-FD80-54AE-A1ED-DCCAD541101E}"/>
          </ac:spMkLst>
        </pc:spChg>
        <pc:spChg chg="add del mod">
          <ac:chgData name="Duyen Dinh" userId="14009875-0511-4d96-a88b-cb4588b1ad90" providerId="ADAL" clId="{1F344CC3-FDB0-4BC0-AA27-7DE4C760FA06}" dt="2024-02-20T08:49:53.486" v="61" actId="478"/>
          <ac:spMkLst>
            <pc:docMk/>
            <pc:sldMk cId="1527067588" sldId="265"/>
            <ac:spMk id="7" creationId="{90FC8A96-E5B8-7C5A-BB06-12418A669C81}"/>
          </ac:spMkLst>
        </pc:spChg>
        <pc:spChg chg="add mod">
          <ac:chgData name="Duyen Dinh" userId="14009875-0511-4d96-a88b-cb4588b1ad90" providerId="ADAL" clId="{1F344CC3-FDB0-4BC0-AA27-7DE4C760FA06}" dt="2024-02-20T08:50:01.166" v="63"/>
          <ac:spMkLst>
            <pc:docMk/>
            <pc:sldMk cId="1527067588" sldId="265"/>
            <ac:spMk id="8" creationId="{6FBBF1FB-A564-14E2-006E-D431FC086144}"/>
          </ac:spMkLst>
        </pc:spChg>
        <pc:spChg chg="mod">
          <ac:chgData name="Duyen Dinh" userId="14009875-0511-4d96-a88b-cb4588b1ad90" providerId="ADAL" clId="{1F344CC3-FDB0-4BC0-AA27-7DE4C760FA06}" dt="2024-02-21T03:07:08.128" v="1497" actId="1035"/>
          <ac:spMkLst>
            <pc:docMk/>
            <pc:sldMk cId="1527067588" sldId="265"/>
            <ac:spMk id="14" creationId="{2E9D4FC0-1A5A-E714-DD8A-0B57BF0D2392}"/>
          </ac:spMkLst>
        </pc:spChg>
        <pc:spChg chg="mod">
          <ac:chgData name="Duyen Dinh" userId="14009875-0511-4d96-a88b-cb4588b1ad90" providerId="ADAL" clId="{1F344CC3-FDB0-4BC0-AA27-7DE4C760FA06}" dt="2024-02-20T10:17:16.126" v="969" actId="14826"/>
          <ac:spMkLst>
            <pc:docMk/>
            <pc:sldMk cId="1527067588" sldId="265"/>
            <ac:spMk id="17" creationId="{547C9A9F-9147-7754-9FBB-BE5FF5589854}"/>
          </ac:spMkLst>
        </pc:spChg>
        <pc:spChg chg="mod">
          <ac:chgData name="Duyen Dinh" userId="14009875-0511-4d96-a88b-cb4588b1ad90" providerId="ADAL" clId="{1F344CC3-FDB0-4BC0-AA27-7DE4C760FA06}" dt="2024-02-20T10:06:45.246" v="968" actId="14826"/>
          <ac:spMkLst>
            <pc:docMk/>
            <pc:sldMk cId="1527067588" sldId="265"/>
            <ac:spMk id="20" creationId="{8D2CB500-92FC-45D0-2A0C-E85A139EA873}"/>
          </ac:spMkLst>
        </pc:spChg>
        <pc:spChg chg="add del mod">
          <ac:chgData name="Duyen Dinh" userId="14009875-0511-4d96-a88b-cb4588b1ad90" providerId="ADAL" clId="{1F344CC3-FDB0-4BC0-AA27-7DE4C760FA06}" dt="2024-02-20T10:25:15.556" v="986" actId="478"/>
          <ac:spMkLst>
            <pc:docMk/>
            <pc:sldMk cId="1527067588" sldId="265"/>
            <ac:spMk id="22" creationId="{17E309ED-5331-F2F2-005F-53E0B465DB8C}"/>
          </ac:spMkLst>
        </pc:spChg>
        <pc:grpChg chg="add mod">
          <ac:chgData name="Duyen Dinh" userId="14009875-0511-4d96-a88b-cb4588b1ad90" providerId="ADAL" clId="{1F344CC3-FDB0-4BC0-AA27-7DE4C760FA06}" dt="2024-02-20T10:25:00.202" v="981" actId="14100"/>
          <ac:grpSpMkLst>
            <pc:docMk/>
            <pc:sldMk cId="1527067588" sldId="265"/>
            <ac:grpSpMk id="12" creationId="{3A351220-8C01-0FA8-5378-0DF11F92C603}"/>
          </ac:grpSpMkLst>
        </pc:grpChg>
        <pc:grpChg chg="add mod">
          <ac:chgData name="Duyen Dinh" userId="14009875-0511-4d96-a88b-cb4588b1ad90" providerId="ADAL" clId="{1F344CC3-FDB0-4BC0-AA27-7DE4C760FA06}" dt="2024-02-20T10:17:16.126" v="969" actId="14826"/>
          <ac:grpSpMkLst>
            <pc:docMk/>
            <pc:sldMk cId="1527067588" sldId="265"/>
            <ac:grpSpMk id="15" creationId="{98F538B1-E9EA-D904-AC02-021EEED90B61}"/>
          </ac:grpSpMkLst>
        </pc:grpChg>
        <pc:grpChg chg="add mod">
          <ac:chgData name="Duyen Dinh" userId="14009875-0511-4d96-a88b-cb4588b1ad90" providerId="ADAL" clId="{1F344CC3-FDB0-4BC0-AA27-7DE4C760FA06}" dt="2024-02-20T10:06:45.246" v="968" actId="14826"/>
          <ac:grpSpMkLst>
            <pc:docMk/>
            <pc:sldMk cId="1527067588" sldId="265"/>
            <ac:grpSpMk id="18" creationId="{A2A2E4D6-50C8-4EF4-C6FD-EA5C3E23F981}"/>
          </ac:grpSpMkLst>
        </pc:grpChg>
        <pc:picChg chg="add mod ord">
          <ac:chgData name="Duyen Dinh" userId="14009875-0511-4d96-a88b-cb4588b1ad90" providerId="ADAL" clId="{1F344CC3-FDB0-4BC0-AA27-7DE4C760FA06}" dt="2024-02-21T03:06:02.389" v="1489" actId="1076"/>
          <ac:picMkLst>
            <pc:docMk/>
            <pc:sldMk cId="1527067588" sldId="265"/>
            <ac:picMk id="3" creationId="{25B9DD6D-9DA5-92C4-0E88-0E8DAEEB83D1}"/>
          </ac:picMkLst>
        </pc:picChg>
        <pc:picChg chg="add del mod">
          <ac:chgData name="Duyen Dinh" userId="14009875-0511-4d96-a88b-cb4588b1ad90" providerId="ADAL" clId="{1F344CC3-FDB0-4BC0-AA27-7DE4C760FA06}" dt="2024-02-20T10:04:50.226" v="821" actId="478"/>
          <ac:picMkLst>
            <pc:docMk/>
            <pc:sldMk cId="1527067588" sldId="265"/>
            <ac:picMk id="10" creationId="{749FD4F5-296E-8369-7AEB-C31DF7F565E7}"/>
          </ac:picMkLst>
        </pc:picChg>
        <pc:picChg chg="add mod">
          <ac:chgData name="Duyen Dinh" userId="14009875-0511-4d96-a88b-cb4588b1ad90" providerId="ADAL" clId="{1F344CC3-FDB0-4BC0-AA27-7DE4C760FA06}" dt="2024-02-20T10:04:56.266" v="822"/>
          <ac:picMkLst>
            <pc:docMk/>
            <pc:sldMk cId="1527067588" sldId="265"/>
            <ac:picMk id="11" creationId="{9072F45B-83D8-9A85-CA5A-FD65E8EBFED9}"/>
          </ac:picMkLst>
        </pc:picChg>
        <pc:picChg chg="mod">
          <ac:chgData name="Duyen Dinh" userId="14009875-0511-4d96-a88b-cb4588b1ad90" providerId="ADAL" clId="{1F344CC3-FDB0-4BC0-AA27-7DE4C760FA06}" dt="2024-02-21T03:07:04.130" v="1495" actId="12789"/>
          <ac:picMkLst>
            <pc:docMk/>
            <pc:sldMk cId="1527067588" sldId="265"/>
            <ac:picMk id="13" creationId="{D15509DB-C2BF-AB09-A2C7-976623E52B7A}"/>
          </ac:picMkLst>
        </pc:picChg>
        <pc:picChg chg="mod">
          <ac:chgData name="Duyen Dinh" userId="14009875-0511-4d96-a88b-cb4588b1ad90" providerId="ADAL" clId="{1F344CC3-FDB0-4BC0-AA27-7DE4C760FA06}" dt="2024-02-20T10:17:16.126" v="969" actId="14826"/>
          <ac:picMkLst>
            <pc:docMk/>
            <pc:sldMk cId="1527067588" sldId="265"/>
            <ac:picMk id="16" creationId="{8B8B7F43-687F-7E7F-AD29-344F8C46A0DA}"/>
          </ac:picMkLst>
        </pc:picChg>
        <pc:picChg chg="mod">
          <ac:chgData name="Duyen Dinh" userId="14009875-0511-4d96-a88b-cb4588b1ad90" providerId="ADAL" clId="{1F344CC3-FDB0-4BC0-AA27-7DE4C760FA06}" dt="2024-02-20T10:06:45.246" v="968" actId="14826"/>
          <ac:picMkLst>
            <pc:docMk/>
            <pc:sldMk cId="1527067588" sldId="265"/>
            <ac:picMk id="19" creationId="{44A6A381-97B3-B705-5C3D-23FA5FD9533A}"/>
          </ac:picMkLst>
        </pc:picChg>
      </pc:sldChg>
      <pc:sldChg chg="modSp mod">
        <pc:chgData name="Duyen Dinh" userId="14009875-0511-4d96-a88b-cb4588b1ad90" providerId="ADAL" clId="{1F344CC3-FDB0-4BC0-AA27-7DE4C760FA06}" dt="2024-02-20T10:03:47.982" v="771" actId="207"/>
        <pc:sldMkLst>
          <pc:docMk/>
          <pc:sldMk cId="3455397427" sldId="266"/>
        </pc:sldMkLst>
        <pc:spChg chg="mod">
          <ac:chgData name="Duyen Dinh" userId="14009875-0511-4d96-a88b-cb4588b1ad90" providerId="ADAL" clId="{1F344CC3-FDB0-4BC0-AA27-7DE4C760FA06}" dt="2024-02-20T09:02:32.849" v="197" actId="2711"/>
          <ac:spMkLst>
            <pc:docMk/>
            <pc:sldMk cId="3455397427" sldId="266"/>
            <ac:spMk id="2" creationId="{8A22B3D3-54A5-404B-0F79-61DA29131A69}"/>
          </ac:spMkLst>
        </pc:spChg>
        <pc:spChg chg="mod">
          <ac:chgData name="Duyen Dinh" userId="14009875-0511-4d96-a88b-cb4588b1ad90" providerId="ADAL" clId="{1F344CC3-FDB0-4BC0-AA27-7DE4C760FA06}" dt="2024-02-20T10:03:45.958" v="770" actId="207"/>
          <ac:spMkLst>
            <pc:docMk/>
            <pc:sldMk cId="3455397427" sldId="266"/>
            <ac:spMk id="4" creationId="{5660FB80-5D51-B3EC-1B5E-AA17D2677020}"/>
          </ac:spMkLst>
        </pc:spChg>
        <pc:spChg chg="mod">
          <ac:chgData name="Duyen Dinh" userId="14009875-0511-4d96-a88b-cb4588b1ad90" providerId="ADAL" clId="{1F344CC3-FDB0-4BC0-AA27-7DE4C760FA06}" dt="2024-02-20T10:03:44.122" v="769" actId="207"/>
          <ac:spMkLst>
            <pc:docMk/>
            <pc:sldMk cId="3455397427" sldId="266"/>
            <ac:spMk id="6" creationId="{F66D2FFB-24F6-217B-DEFC-D2E27120FD04}"/>
          </ac:spMkLst>
        </pc:spChg>
        <pc:spChg chg="mod">
          <ac:chgData name="Duyen Dinh" userId="14009875-0511-4d96-a88b-cb4588b1ad90" providerId="ADAL" clId="{1F344CC3-FDB0-4BC0-AA27-7DE4C760FA06}" dt="2024-02-20T10:03:47.982" v="771" actId="207"/>
          <ac:spMkLst>
            <pc:docMk/>
            <pc:sldMk cId="3455397427" sldId="266"/>
            <ac:spMk id="9" creationId="{8F26159E-A66C-E799-1F63-C7D9D588198A}"/>
          </ac:spMkLst>
        </pc:spChg>
      </pc:sldChg>
      <pc:sldChg chg="addSp delSp modSp mod">
        <pc:chgData name="Duyen Dinh" userId="14009875-0511-4d96-a88b-cb4588b1ad90" providerId="ADAL" clId="{1F344CC3-FDB0-4BC0-AA27-7DE4C760FA06}" dt="2024-02-21T06:36:58.572" v="1705" actId="14100"/>
        <pc:sldMkLst>
          <pc:docMk/>
          <pc:sldMk cId="3547108535" sldId="267"/>
        </pc:sldMkLst>
        <pc:spChg chg="del mod">
          <ac:chgData name="Duyen Dinh" userId="14009875-0511-4d96-a88b-cb4588b1ad90" providerId="ADAL" clId="{1F344CC3-FDB0-4BC0-AA27-7DE4C760FA06}" dt="2024-02-20T08:50:49.574" v="104" actId="478"/>
          <ac:spMkLst>
            <pc:docMk/>
            <pc:sldMk cId="3547108535" sldId="267"/>
            <ac:spMk id="2" creationId="{8A22B3D3-54A5-404B-0F79-61DA29131A69}"/>
          </ac:spMkLst>
        </pc:spChg>
        <pc:spChg chg="mod">
          <ac:chgData name="Duyen Dinh" userId="14009875-0511-4d96-a88b-cb4588b1ad90" providerId="ADAL" clId="{1F344CC3-FDB0-4BC0-AA27-7DE4C760FA06}" dt="2024-02-20T08:56:08.074" v="164" actId="255"/>
          <ac:spMkLst>
            <pc:docMk/>
            <pc:sldMk cId="3547108535" sldId="267"/>
            <ac:spMk id="3" creationId="{0C1FC79D-DC9A-E242-DF83-4D807515200F}"/>
          </ac:spMkLst>
        </pc:spChg>
        <pc:spChg chg="add mod">
          <ac:chgData name="Duyen Dinh" userId="14009875-0511-4d96-a88b-cb4588b1ad90" providerId="ADAL" clId="{1F344CC3-FDB0-4BC0-AA27-7DE4C760FA06}" dt="2024-02-20T08:50:13.700" v="65"/>
          <ac:spMkLst>
            <pc:docMk/>
            <pc:sldMk cId="3547108535" sldId="267"/>
            <ac:spMk id="4" creationId="{2D22B55D-2969-0CAD-D326-7AFF2194EF57}"/>
          </ac:spMkLst>
        </pc:spChg>
        <pc:spChg chg="del">
          <ac:chgData name="Duyen Dinh" userId="14009875-0511-4d96-a88b-cb4588b1ad90" providerId="ADAL" clId="{1F344CC3-FDB0-4BC0-AA27-7DE4C760FA06}" dt="2024-02-20T08:50:13.309" v="64" actId="478"/>
          <ac:spMkLst>
            <pc:docMk/>
            <pc:sldMk cId="3547108535" sldId="267"/>
            <ac:spMk id="5" creationId="{C6B37C2B-FD80-54AE-A1ED-DCCAD541101E}"/>
          </ac:spMkLst>
        </pc:spChg>
        <pc:spChg chg="add mod ord">
          <ac:chgData name="Duyen Dinh" userId="14009875-0511-4d96-a88b-cb4588b1ad90" providerId="ADAL" clId="{1F344CC3-FDB0-4BC0-AA27-7DE4C760FA06}" dt="2024-02-20T09:02:19.446" v="194" actId="2711"/>
          <ac:spMkLst>
            <pc:docMk/>
            <pc:sldMk cId="3547108535" sldId="267"/>
            <ac:spMk id="6" creationId="{8E95718F-DA01-66F9-1FFE-5A16752D1A60}"/>
          </ac:spMkLst>
        </pc:spChg>
        <pc:spChg chg="add del mod">
          <ac:chgData name="Duyen Dinh" userId="14009875-0511-4d96-a88b-cb4588b1ad90" providerId="ADAL" clId="{1F344CC3-FDB0-4BC0-AA27-7DE4C760FA06}" dt="2024-02-20T08:50:52.224" v="105" actId="478"/>
          <ac:spMkLst>
            <pc:docMk/>
            <pc:sldMk cId="3547108535" sldId="267"/>
            <ac:spMk id="8" creationId="{9D48B943-AB31-37A1-0D31-991C310A5F81}"/>
          </ac:spMkLst>
        </pc:spChg>
        <pc:spChg chg="mod">
          <ac:chgData name="Duyen Dinh" userId="14009875-0511-4d96-a88b-cb4588b1ad90" providerId="ADAL" clId="{1F344CC3-FDB0-4BC0-AA27-7DE4C760FA06}" dt="2024-02-21T06:36:58.572" v="1705" actId="14100"/>
          <ac:spMkLst>
            <pc:docMk/>
            <pc:sldMk cId="3547108535" sldId="267"/>
            <ac:spMk id="27" creationId="{5AC6D1EC-7575-DC29-D2CB-87EC7FE3E3F8}"/>
          </ac:spMkLst>
        </pc:spChg>
      </pc:sldChg>
      <pc:sldChg chg="addSp delSp modSp mod">
        <pc:chgData name="Duyen Dinh" userId="14009875-0511-4d96-a88b-cb4588b1ad90" providerId="ADAL" clId="{1F344CC3-FDB0-4BC0-AA27-7DE4C760FA06}" dt="2024-02-22T04:20:40.831" v="2199" actId="1076"/>
        <pc:sldMkLst>
          <pc:docMk/>
          <pc:sldMk cId="3027579155" sldId="268"/>
        </pc:sldMkLst>
        <pc:spChg chg="del">
          <ac:chgData name="Duyen Dinh" userId="14009875-0511-4d96-a88b-cb4588b1ad90" providerId="ADAL" clId="{1F344CC3-FDB0-4BC0-AA27-7DE4C760FA06}" dt="2024-02-20T08:51:03.571" v="106" actId="478"/>
          <ac:spMkLst>
            <pc:docMk/>
            <pc:sldMk cId="3027579155" sldId="268"/>
            <ac:spMk id="2" creationId="{8A22B3D3-54A5-404B-0F79-61DA29131A69}"/>
          </ac:spMkLst>
        </pc:spChg>
        <pc:spChg chg="mod">
          <ac:chgData name="Duyen Dinh" userId="14009875-0511-4d96-a88b-cb4588b1ad90" providerId="ADAL" clId="{1F344CC3-FDB0-4BC0-AA27-7DE4C760FA06}" dt="2024-02-21T04:10:14.182" v="1682" actId="14100"/>
          <ac:spMkLst>
            <pc:docMk/>
            <pc:sldMk cId="3027579155" sldId="268"/>
            <ac:spMk id="3" creationId="{0C1FC79D-DC9A-E242-DF83-4D807515200F}"/>
          </ac:spMkLst>
        </pc:spChg>
        <pc:spChg chg="del">
          <ac:chgData name="Duyen Dinh" userId="14009875-0511-4d96-a88b-cb4588b1ad90" providerId="ADAL" clId="{1F344CC3-FDB0-4BC0-AA27-7DE4C760FA06}" dt="2024-02-20T08:51:03.571" v="106" actId="478"/>
          <ac:spMkLst>
            <pc:docMk/>
            <pc:sldMk cId="3027579155" sldId="268"/>
            <ac:spMk id="5" creationId="{C6B37C2B-FD80-54AE-A1ED-DCCAD541101E}"/>
          </ac:spMkLst>
        </pc:spChg>
        <pc:spChg chg="add del mod">
          <ac:chgData name="Duyen Dinh" userId="14009875-0511-4d96-a88b-cb4588b1ad90" providerId="ADAL" clId="{1F344CC3-FDB0-4BC0-AA27-7DE4C760FA06}" dt="2024-02-20T08:51:08.154" v="108" actId="478"/>
          <ac:spMkLst>
            <pc:docMk/>
            <pc:sldMk cId="3027579155" sldId="268"/>
            <ac:spMk id="6" creationId="{07B15A05-9A6B-2107-2A33-6F3596DE2601}"/>
          </ac:spMkLst>
        </pc:spChg>
        <pc:spChg chg="add mod">
          <ac:chgData name="Duyen Dinh" userId="14009875-0511-4d96-a88b-cb4588b1ad90" providerId="ADAL" clId="{1F344CC3-FDB0-4BC0-AA27-7DE4C760FA06}" dt="2024-02-20T09:02:15.134" v="193" actId="2711"/>
          <ac:spMkLst>
            <pc:docMk/>
            <pc:sldMk cId="3027579155" sldId="268"/>
            <ac:spMk id="7" creationId="{09048AAD-1500-1315-D58A-4BABDC30ABDC}"/>
          </ac:spMkLst>
        </pc:spChg>
        <pc:spChg chg="add del mod">
          <ac:chgData name="Duyen Dinh" userId="14009875-0511-4d96-a88b-cb4588b1ad90" providerId="ADAL" clId="{1F344CC3-FDB0-4BC0-AA27-7DE4C760FA06}" dt="2024-02-21T02:10:29.385" v="988" actId="478"/>
          <ac:spMkLst>
            <pc:docMk/>
            <pc:sldMk cId="3027579155" sldId="268"/>
            <ac:spMk id="8" creationId="{9481BA44-3C58-8262-280F-F64E61B90CBB}"/>
          </ac:spMkLst>
        </pc:spChg>
        <pc:picChg chg="add mod modCrop">
          <ac:chgData name="Duyen Dinh" userId="14009875-0511-4d96-a88b-cb4588b1ad90" providerId="ADAL" clId="{1F344CC3-FDB0-4BC0-AA27-7DE4C760FA06}" dt="2024-02-22T04:20:40.831" v="2199" actId="1076"/>
          <ac:picMkLst>
            <pc:docMk/>
            <pc:sldMk cId="3027579155" sldId="268"/>
            <ac:picMk id="2" creationId="{F327D8A4-EACE-F33F-3DA9-D85FBB6840E8}"/>
          </ac:picMkLst>
        </pc:picChg>
        <pc:picChg chg="add mod modCrop">
          <ac:chgData name="Duyen Dinh" userId="14009875-0511-4d96-a88b-cb4588b1ad90" providerId="ADAL" clId="{1F344CC3-FDB0-4BC0-AA27-7DE4C760FA06}" dt="2024-02-21T04:19:15.925" v="1700" actId="1076"/>
          <ac:picMkLst>
            <pc:docMk/>
            <pc:sldMk cId="3027579155" sldId="268"/>
            <ac:picMk id="5" creationId="{9B4450EC-8128-450F-EA6A-17B51CB99F5A}"/>
          </ac:picMkLst>
        </pc:picChg>
        <pc:picChg chg="add mod modCrop">
          <ac:chgData name="Duyen Dinh" userId="14009875-0511-4d96-a88b-cb4588b1ad90" providerId="ADAL" clId="{1F344CC3-FDB0-4BC0-AA27-7DE4C760FA06}" dt="2024-02-21T04:20:20.591" v="1704" actId="18131"/>
          <ac:picMkLst>
            <pc:docMk/>
            <pc:sldMk cId="3027579155" sldId="268"/>
            <ac:picMk id="9" creationId="{7D871293-3182-F57D-B8F5-B5A2E93271D5}"/>
          </ac:picMkLst>
        </pc:picChg>
        <pc:picChg chg="add del">
          <ac:chgData name="Duyen Dinh" userId="14009875-0511-4d96-a88b-cb4588b1ad90" providerId="ADAL" clId="{1F344CC3-FDB0-4BC0-AA27-7DE4C760FA06}" dt="2024-02-22T04:20:39.208" v="2198" actId="478"/>
          <ac:picMkLst>
            <pc:docMk/>
            <pc:sldMk cId="3027579155" sldId="268"/>
            <ac:picMk id="17" creationId="{06B087C8-70C3-7D0B-2C53-6FAAD908428C}"/>
          </ac:picMkLst>
        </pc:picChg>
      </pc:sldChg>
      <pc:sldChg chg="modSp mod">
        <pc:chgData name="Duyen Dinh" userId="14009875-0511-4d96-a88b-cb4588b1ad90" providerId="ADAL" clId="{1F344CC3-FDB0-4BC0-AA27-7DE4C760FA06}" dt="2024-02-21T04:05:00.803" v="1681" actId="2711"/>
        <pc:sldMkLst>
          <pc:docMk/>
          <pc:sldMk cId="2569757869" sldId="269"/>
        </pc:sldMkLst>
        <pc:spChg chg="mod">
          <ac:chgData name="Duyen Dinh" userId="14009875-0511-4d96-a88b-cb4588b1ad90" providerId="ADAL" clId="{1F344CC3-FDB0-4BC0-AA27-7DE4C760FA06}" dt="2024-02-21T04:04:36.473" v="1679" actId="2711"/>
          <ac:spMkLst>
            <pc:docMk/>
            <pc:sldMk cId="2569757869" sldId="269"/>
            <ac:spMk id="2" creationId="{31078E7B-55F2-DA1E-F7A1-8E3D3F9914E2}"/>
          </ac:spMkLst>
        </pc:spChg>
        <pc:spChg chg="mod">
          <ac:chgData name="Duyen Dinh" userId="14009875-0511-4d96-a88b-cb4588b1ad90" providerId="ADAL" clId="{1F344CC3-FDB0-4BC0-AA27-7DE4C760FA06}" dt="2024-02-21T04:05:00.803" v="1681" actId="2711"/>
          <ac:spMkLst>
            <pc:docMk/>
            <pc:sldMk cId="2569757869" sldId="269"/>
            <ac:spMk id="3" creationId="{B9E2FB45-9733-B0BB-8729-6B165D1B41AE}"/>
          </ac:spMkLst>
        </pc:spChg>
      </pc:sldChg>
      <pc:sldChg chg="delSp mod">
        <pc:chgData name="Duyen Dinh" userId="14009875-0511-4d96-a88b-cb4588b1ad90" providerId="ADAL" clId="{1F344CC3-FDB0-4BC0-AA27-7DE4C760FA06}" dt="2024-02-21T08:30:42.057" v="2152" actId="478"/>
        <pc:sldMkLst>
          <pc:docMk/>
          <pc:sldMk cId="239337603" sldId="270"/>
        </pc:sldMkLst>
        <pc:picChg chg="del">
          <ac:chgData name="Duyen Dinh" userId="14009875-0511-4d96-a88b-cb4588b1ad90" providerId="ADAL" clId="{1F344CC3-FDB0-4BC0-AA27-7DE4C760FA06}" dt="2024-02-21T08:30:42.057" v="2152" actId="478"/>
          <ac:picMkLst>
            <pc:docMk/>
            <pc:sldMk cId="239337603" sldId="270"/>
            <ac:picMk id="14" creationId="{766287B4-1443-C749-045C-F2EDF1FE4C8A}"/>
          </ac:picMkLst>
        </pc:picChg>
      </pc:sldChg>
      <pc:sldChg chg="modSp add mod ord">
        <pc:chgData name="Duyen Dinh" userId="14009875-0511-4d96-a88b-cb4588b1ad90" providerId="ADAL" clId="{1F344CC3-FDB0-4BC0-AA27-7DE4C760FA06}" dt="2024-02-21T07:42:32.391" v="2080" actId="20577"/>
        <pc:sldMkLst>
          <pc:docMk/>
          <pc:sldMk cId="816161982" sldId="272"/>
        </pc:sldMkLst>
        <pc:spChg chg="mod">
          <ac:chgData name="Duyen Dinh" userId="14009875-0511-4d96-a88b-cb4588b1ad90" providerId="ADAL" clId="{1F344CC3-FDB0-4BC0-AA27-7DE4C760FA06}" dt="2024-02-21T07:42:32.391" v="2080" actId="20577"/>
          <ac:spMkLst>
            <pc:docMk/>
            <pc:sldMk cId="816161982" sldId="272"/>
            <ac:spMk id="3" creationId="{2DB16119-32C2-39E3-CF9A-2BA03BEEF2FA}"/>
          </ac:spMkLst>
        </pc:spChg>
        <pc:spChg chg="mod">
          <ac:chgData name="Duyen Dinh" userId="14009875-0511-4d96-a88b-cb4588b1ad90" providerId="ADAL" clId="{1F344CC3-FDB0-4BC0-AA27-7DE4C760FA06}" dt="2024-02-21T07:28:11.584" v="1743"/>
          <ac:spMkLst>
            <pc:docMk/>
            <pc:sldMk cId="816161982" sldId="272"/>
            <ac:spMk id="8" creationId="{106C4890-648C-753F-9177-94CA03ED8410}"/>
          </ac:spMkLst>
        </pc:spChg>
      </pc:sldChg>
      <pc:sldChg chg="add del ord">
        <pc:chgData name="Duyen Dinh" userId="14009875-0511-4d96-a88b-cb4588b1ad90" providerId="ADAL" clId="{1F344CC3-FDB0-4BC0-AA27-7DE4C760FA06}" dt="2024-02-21T07:28:01.545" v="1715" actId="2696"/>
        <pc:sldMkLst>
          <pc:docMk/>
          <pc:sldMk cId="3309460674" sldId="272"/>
        </pc:sldMkLst>
      </pc:sldChg>
      <pc:sldChg chg="delSp new del mod">
        <pc:chgData name="Duyen Dinh" userId="14009875-0511-4d96-a88b-cb4588b1ad90" providerId="ADAL" clId="{1F344CC3-FDB0-4BC0-AA27-7DE4C760FA06}" dt="2024-02-21T07:27:47.991" v="1709" actId="2696"/>
        <pc:sldMkLst>
          <pc:docMk/>
          <pc:sldMk cId="3789763128" sldId="272"/>
        </pc:sldMkLst>
        <pc:spChg chg="del">
          <ac:chgData name="Duyen Dinh" userId="14009875-0511-4d96-a88b-cb4588b1ad90" providerId="ADAL" clId="{1F344CC3-FDB0-4BC0-AA27-7DE4C760FA06}" dt="2024-02-21T07:27:40.224" v="1707" actId="478"/>
          <ac:spMkLst>
            <pc:docMk/>
            <pc:sldMk cId="3789763128" sldId="272"/>
            <ac:spMk id="2" creationId="{3DBD69BF-C1A6-9DD2-102A-A6790207B63A}"/>
          </ac:spMkLst>
        </pc:spChg>
        <pc:spChg chg="del">
          <ac:chgData name="Duyen Dinh" userId="14009875-0511-4d96-a88b-cb4588b1ad90" providerId="ADAL" clId="{1F344CC3-FDB0-4BC0-AA27-7DE4C760FA06}" dt="2024-02-21T07:27:40.975" v="1708" actId="478"/>
          <ac:spMkLst>
            <pc:docMk/>
            <pc:sldMk cId="3789763128" sldId="272"/>
            <ac:spMk id="3" creationId="{91EE61C6-A67D-5309-8FBD-6A8BF0F1E21C}"/>
          </ac:spMkLst>
        </pc:spChg>
      </pc:sldChg>
      <pc:sldChg chg="addSp delSp modSp mod">
        <pc:chgData name="Duyen Dinh" userId="14009875-0511-4d96-a88b-cb4588b1ad90" providerId="ADAL" clId="{1F344CC3-FDB0-4BC0-AA27-7DE4C760FA06}" dt="2024-02-22T05:28:44.840" v="2222" actId="18131"/>
        <pc:sldMkLst>
          <pc:docMk/>
          <pc:sldMk cId="1052573441" sldId="273"/>
        </pc:sldMkLst>
        <pc:picChg chg="add del mod modCrop">
          <ac:chgData name="Duyen Dinh" userId="14009875-0511-4d96-a88b-cb4588b1ad90" providerId="ADAL" clId="{1F344CC3-FDB0-4BC0-AA27-7DE4C760FA06}" dt="2024-02-22T05:28:05.078" v="2216" actId="478"/>
          <ac:picMkLst>
            <pc:docMk/>
            <pc:sldMk cId="1052573441" sldId="273"/>
            <ac:picMk id="2" creationId="{121E72B3-76BE-7D45-7BE8-B83D89F4D115}"/>
          </ac:picMkLst>
        </pc:picChg>
        <pc:picChg chg="add mod modCrop">
          <ac:chgData name="Duyen Dinh" userId="14009875-0511-4d96-a88b-cb4588b1ad90" providerId="ADAL" clId="{1F344CC3-FDB0-4BC0-AA27-7DE4C760FA06}" dt="2024-02-22T05:28:44.840" v="2222" actId="18131"/>
          <ac:picMkLst>
            <pc:docMk/>
            <pc:sldMk cId="1052573441" sldId="273"/>
            <ac:picMk id="3" creationId="{C4410192-505A-9C97-69CD-4854123A3280}"/>
          </ac:picMkLst>
        </pc:picChg>
        <pc:picChg chg="add del mod modCrop">
          <ac:chgData name="Duyen Dinh" userId="14009875-0511-4d96-a88b-cb4588b1ad90" providerId="ADAL" clId="{1F344CC3-FDB0-4BC0-AA27-7DE4C760FA06}" dt="2024-02-22T04:19:17.632" v="2180" actId="478"/>
          <ac:picMkLst>
            <pc:docMk/>
            <pc:sldMk cId="1052573441" sldId="273"/>
            <ac:picMk id="18" creationId="{3F0DF231-C39E-F4E2-6CEF-B0BC18D47026}"/>
          </ac:picMkLst>
        </pc:picChg>
      </pc:sldChg>
      <pc:sldChg chg="addSp modSp add mod ord">
        <pc:chgData name="Duyen Dinh" userId="14009875-0511-4d96-a88b-cb4588b1ad90" providerId="ADAL" clId="{1F344CC3-FDB0-4BC0-AA27-7DE4C760FA06}" dt="2024-03-06T03:25:15.461" v="2261" actId="20577"/>
        <pc:sldMkLst>
          <pc:docMk/>
          <pc:sldMk cId="586460328" sldId="274"/>
        </pc:sldMkLst>
        <pc:spChg chg="mod">
          <ac:chgData name="Duyen Dinh" userId="14009875-0511-4d96-a88b-cb4588b1ad90" providerId="ADAL" clId="{1F344CC3-FDB0-4BC0-AA27-7DE4C760FA06}" dt="2024-03-06T03:25:15.461" v="2261" actId="20577"/>
          <ac:spMkLst>
            <pc:docMk/>
            <pc:sldMk cId="586460328" sldId="274"/>
            <ac:spMk id="2" creationId="{FFB5A5B3-4B5F-D3D5-BE77-A87DD58CB307}"/>
          </ac:spMkLst>
        </pc:spChg>
        <pc:spChg chg="mod">
          <ac:chgData name="Duyen Dinh" userId="14009875-0511-4d96-a88b-cb4588b1ad90" providerId="ADAL" clId="{1F344CC3-FDB0-4BC0-AA27-7DE4C760FA06}" dt="2024-03-06T03:23:30.207" v="2244" actId="20577"/>
          <ac:spMkLst>
            <pc:docMk/>
            <pc:sldMk cId="586460328" sldId="274"/>
            <ac:spMk id="19" creationId="{93DD8218-4CBE-63C0-5F87-046F4EEA1F70}"/>
          </ac:spMkLst>
        </pc:spChg>
        <pc:grpChg chg="mod">
          <ac:chgData name="Duyen Dinh" userId="14009875-0511-4d96-a88b-cb4588b1ad90" providerId="ADAL" clId="{1F344CC3-FDB0-4BC0-AA27-7DE4C760FA06}" dt="2024-03-06T03:25:13.653" v="2259" actId="1076"/>
          <ac:grpSpMkLst>
            <pc:docMk/>
            <pc:sldMk cId="586460328" sldId="274"/>
            <ac:grpSpMk id="22" creationId="{8CB97954-F82A-3669-A30C-1A81163D7B20}"/>
          </ac:grpSpMkLst>
        </pc:grpChg>
        <pc:picChg chg="add mod">
          <ac:chgData name="Duyen Dinh" userId="14009875-0511-4d96-a88b-cb4588b1ad90" providerId="ADAL" clId="{1F344CC3-FDB0-4BC0-AA27-7DE4C760FA06}" dt="2024-03-06T03:24:47.647" v="2254" actId="1076"/>
          <ac:picMkLst>
            <pc:docMk/>
            <pc:sldMk cId="586460328" sldId="274"/>
            <ac:picMk id="4" creationId="{85ECFDBA-F470-83EC-E208-0B7A2067015B}"/>
          </ac:picMkLst>
        </pc:picChg>
      </pc:sldChg>
    </pc:docChg>
  </pc:docChgLst>
  <pc:docChgLst>
    <pc:chgData name="Duyen Dinh" userId="S::duyen.d@vight.com::14009875-0511-4d96-a88b-cb4588b1ad90" providerId="AD" clId="Web-{6FFB8A28-1917-B51E-2FDD-225C40584400}"/>
    <pc:docChg chg="modSld">
      <pc:chgData name="Duyen Dinh" userId="S::duyen.d@vight.com::14009875-0511-4d96-a88b-cb4588b1ad90" providerId="AD" clId="Web-{6FFB8A28-1917-B51E-2FDD-225C40584400}" dt="2024-03-06T03:16:14.942" v="5"/>
      <pc:docMkLst>
        <pc:docMk/>
      </pc:docMkLst>
      <pc:sldChg chg="modSp">
        <pc:chgData name="Duyen Dinh" userId="S::duyen.d@vight.com::14009875-0511-4d96-a88b-cb4588b1ad90" providerId="AD" clId="Web-{6FFB8A28-1917-B51E-2FDD-225C40584400}" dt="2024-03-06T03:16:14.942" v="5"/>
        <pc:sldMkLst>
          <pc:docMk/>
          <pc:sldMk cId="324293914" sldId="264"/>
        </pc:sldMkLst>
        <pc:graphicFrameChg chg="mod modGraphic">
          <ac:chgData name="Duyen Dinh" userId="S::duyen.d@vight.com::14009875-0511-4d96-a88b-cb4588b1ad90" providerId="AD" clId="Web-{6FFB8A28-1917-B51E-2FDD-225C40584400}" dt="2024-03-06T03:16:14.942" v="5"/>
          <ac:graphicFrameMkLst>
            <pc:docMk/>
            <pc:sldMk cId="324293914" sldId="264"/>
            <ac:graphicFrameMk id="7" creationId="{FFE46D1A-D9F0-371B-E796-22968660960E}"/>
          </ac:graphicFrameMkLst>
        </pc:graphicFrameChg>
      </pc:sldChg>
    </pc:docChg>
  </pc:docChgLst>
  <pc:docChgLst>
    <pc:chgData name="Megan" userId="29471a6a-a805-477e-8cfd-1679d3e6d2f1" providerId="ADAL" clId="{3104E153-7B36-4941-9ED8-A7808F6EEF73}"/>
    <pc:docChg chg="undo custSel addSld delSld modSld sldOrd">
      <pc:chgData name="Megan" userId="29471a6a-a805-477e-8cfd-1679d3e6d2f1" providerId="ADAL" clId="{3104E153-7B36-4941-9ED8-A7808F6EEF73}" dt="2024-02-22T10:01:05.754" v="4990" actId="478"/>
      <pc:docMkLst>
        <pc:docMk/>
      </pc:docMkLst>
      <pc:sldChg chg="addSp delSp modSp del mod setBg">
        <pc:chgData name="Megan" userId="29471a6a-a805-477e-8cfd-1679d3e6d2f1" providerId="ADAL" clId="{3104E153-7B36-4941-9ED8-A7808F6EEF73}" dt="2024-02-21T08:13:27.427" v="4729" actId="2696"/>
        <pc:sldMkLst>
          <pc:docMk/>
          <pc:sldMk cId="2283866947" sldId="256"/>
        </pc:sldMkLst>
        <pc:spChg chg="del mod">
          <ac:chgData name="Megan" userId="29471a6a-a805-477e-8cfd-1679d3e6d2f1" providerId="ADAL" clId="{3104E153-7B36-4941-9ED8-A7808F6EEF73}" dt="2024-02-20T04:23:10.091" v="290" actId="478"/>
          <ac:spMkLst>
            <pc:docMk/>
            <pc:sldMk cId="2283866947" sldId="256"/>
            <ac:spMk id="2" creationId="{C0750022-FF16-DE13-625E-9D7B55B8FFB2}"/>
          </ac:spMkLst>
        </pc:spChg>
        <pc:spChg chg="add del mod ord">
          <ac:chgData name="Megan" userId="29471a6a-a805-477e-8cfd-1679d3e6d2f1" providerId="ADAL" clId="{3104E153-7B36-4941-9ED8-A7808F6EEF73}" dt="2024-02-21T06:39:02.762" v="3732" actId="478"/>
          <ac:spMkLst>
            <pc:docMk/>
            <pc:sldMk cId="2283866947" sldId="256"/>
            <ac:spMk id="2" creationId="{E8F17465-2AD3-B6C9-6AF7-1EAED44AECAF}"/>
          </ac:spMkLst>
        </pc:spChg>
        <pc:spChg chg="del mod">
          <ac:chgData name="Megan" userId="29471a6a-a805-477e-8cfd-1679d3e6d2f1" providerId="ADAL" clId="{3104E153-7B36-4941-9ED8-A7808F6EEF73}" dt="2024-02-20T04:34:12.707" v="416" actId="478"/>
          <ac:spMkLst>
            <pc:docMk/>
            <pc:sldMk cId="2283866947" sldId="256"/>
            <ac:spMk id="3" creationId="{A02C8E40-113A-351C-7911-B89FB6E5D286}"/>
          </ac:spMkLst>
        </pc:spChg>
        <pc:spChg chg="add del mod ord">
          <ac:chgData name="Megan" userId="29471a6a-a805-477e-8cfd-1679d3e6d2f1" providerId="ADAL" clId="{3104E153-7B36-4941-9ED8-A7808F6EEF73}" dt="2024-02-21T07:50:52.867" v="4502" actId="478"/>
          <ac:spMkLst>
            <pc:docMk/>
            <pc:sldMk cId="2283866947" sldId="256"/>
            <ac:spMk id="5" creationId="{72A8857E-1B76-4D93-80C9-DA7F6EBBC2B1}"/>
          </ac:spMkLst>
        </pc:spChg>
        <pc:spChg chg="add del mod">
          <ac:chgData name="Megan" userId="29471a6a-a805-477e-8cfd-1679d3e6d2f1" providerId="ADAL" clId="{3104E153-7B36-4941-9ED8-A7808F6EEF73}" dt="2024-02-21T06:44:21.386" v="3826" actId="478"/>
          <ac:spMkLst>
            <pc:docMk/>
            <pc:sldMk cId="2283866947" sldId="256"/>
            <ac:spMk id="7" creationId="{119C91D7-0D4D-0939-EE8A-F575061C18CC}"/>
          </ac:spMkLst>
        </pc:spChg>
        <pc:spChg chg="add del mod">
          <ac:chgData name="Megan" userId="29471a6a-a805-477e-8cfd-1679d3e6d2f1" providerId="ADAL" clId="{3104E153-7B36-4941-9ED8-A7808F6EEF73}" dt="2024-02-20T04:23:14.420" v="291" actId="478"/>
          <ac:spMkLst>
            <pc:docMk/>
            <pc:sldMk cId="2283866947" sldId="256"/>
            <ac:spMk id="10" creationId="{5CF8BB68-F618-F329-090B-6F67457F012B}"/>
          </ac:spMkLst>
        </pc:spChg>
        <pc:spChg chg="mod">
          <ac:chgData name="Megan" userId="29471a6a-a805-477e-8cfd-1679d3e6d2f1" providerId="ADAL" clId="{3104E153-7B36-4941-9ED8-A7808F6EEF73}" dt="2024-02-21T07:58:23.114" v="4543" actId="14100"/>
          <ac:spMkLst>
            <pc:docMk/>
            <pc:sldMk cId="2283866947" sldId="256"/>
            <ac:spMk id="11" creationId="{68D16F9C-1A97-894B-A0E6-B93637C32BC2}"/>
          </ac:spMkLst>
        </pc:spChg>
        <pc:spChg chg="add mod ord topLvl">
          <ac:chgData name="Megan" userId="29471a6a-a805-477e-8cfd-1679d3e6d2f1" providerId="ADAL" clId="{3104E153-7B36-4941-9ED8-A7808F6EEF73}" dt="2024-02-21T08:08:59.756" v="4689" actId="14100"/>
          <ac:spMkLst>
            <pc:docMk/>
            <pc:sldMk cId="2283866947" sldId="256"/>
            <ac:spMk id="12" creationId="{58AE5205-4ACC-5B0A-3790-C4D53FA1F1E7}"/>
          </ac:spMkLst>
        </pc:spChg>
        <pc:spChg chg="add del mod">
          <ac:chgData name="Megan" userId="29471a6a-a805-477e-8cfd-1679d3e6d2f1" providerId="ADAL" clId="{3104E153-7B36-4941-9ED8-A7808F6EEF73}" dt="2024-02-20T04:26:16.995" v="327" actId="478"/>
          <ac:spMkLst>
            <pc:docMk/>
            <pc:sldMk cId="2283866947" sldId="256"/>
            <ac:spMk id="14" creationId="{04EA153F-D4CE-5ABC-539F-783FE5AF4C24}"/>
          </ac:spMkLst>
        </pc:spChg>
        <pc:spChg chg="add del mod">
          <ac:chgData name="Megan" userId="29471a6a-a805-477e-8cfd-1679d3e6d2f1" providerId="ADAL" clId="{3104E153-7B36-4941-9ED8-A7808F6EEF73}" dt="2024-02-20T04:26:56.159" v="332"/>
          <ac:spMkLst>
            <pc:docMk/>
            <pc:sldMk cId="2283866947" sldId="256"/>
            <ac:spMk id="15" creationId="{01666151-28AE-1347-DDE4-D9F083F22C30}"/>
          </ac:spMkLst>
        </pc:spChg>
        <pc:spChg chg="add del mod ord">
          <ac:chgData name="Megan" userId="29471a6a-a805-477e-8cfd-1679d3e6d2f1" providerId="ADAL" clId="{3104E153-7B36-4941-9ED8-A7808F6EEF73}" dt="2024-02-21T07:05:39.723" v="4021" actId="478"/>
          <ac:spMkLst>
            <pc:docMk/>
            <pc:sldMk cId="2283866947" sldId="256"/>
            <ac:spMk id="15" creationId="{55918761-41E5-37D9-42BA-BC286E7A431D}"/>
          </ac:spMkLst>
        </pc:spChg>
        <pc:spChg chg="add del mod">
          <ac:chgData name="Megan" userId="29471a6a-a805-477e-8cfd-1679d3e6d2f1" providerId="ADAL" clId="{3104E153-7B36-4941-9ED8-A7808F6EEF73}" dt="2024-02-20T04:34:55.282" v="424" actId="478"/>
          <ac:spMkLst>
            <pc:docMk/>
            <pc:sldMk cId="2283866947" sldId="256"/>
            <ac:spMk id="16" creationId="{EBB70251-AD3A-8081-595A-89CF34979076}"/>
          </ac:spMkLst>
        </pc:spChg>
        <pc:spChg chg="add del mod">
          <ac:chgData name="Megan" userId="29471a6a-a805-477e-8cfd-1679d3e6d2f1" providerId="ADAL" clId="{3104E153-7B36-4941-9ED8-A7808F6EEF73}" dt="2024-02-21T07:50:52.507" v="4501" actId="478"/>
          <ac:spMkLst>
            <pc:docMk/>
            <pc:sldMk cId="2283866947" sldId="256"/>
            <ac:spMk id="22" creationId="{984453E2-4503-9C5E-8CEB-B73EBFCE29AF}"/>
          </ac:spMkLst>
        </pc:spChg>
        <pc:spChg chg="add del mod">
          <ac:chgData name="Megan" userId="29471a6a-a805-477e-8cfd-1679d3e6d2f1" providerId="ADAL" clId="{3104E153-7B36-4941-9ED8-A7808F6EEF73}" dt="2024-02-20T04:33:56.624" v="412"/>
          <ac:spMkLst>
            <pc:docMk/>
            <pc:sldMk cId="2283866947" sldId="256"/>
            <ac:spMk id="25" creationId="{BD975FEA-D661-D29F-7D25-F10F2A574A8A}"/>
          </ac:spMkLst>
        </pc:spChg>
        <pc:spChg chg="add del mod topLvl">
          <ac:chgData name="Megan" userId="29471a6a-a805-477e-8cfd-1679d3e6d2f1" providerId="ADAL" clId="{3104E153-7B36-4941-9ED8-A7808F6EEF73}" dt="2024-02-21T07:50:02.451" v="4495" actId="165"/>
          <ac:spMkLst>
            <pc:docMk/>
            <pc:sldMk cId="2283866947" sldId="256"/>
            <ac:spMk id="26" creationId="{D3AE5C00-30D6-734F-336D-511EA44377B2}"/>
          </ac:spMkLst>
        </pc:spChg>
        <pc:spChg chg="mod">
          <ac:chgData name="Megan" userId="29471a6a-a805-477e-8cfd-1679d3e6d2f1" providerId="ADAL" clId="{3104E153-7B36-4941-9ED8-A7808F6EEF73}" dt="2024-02-21T07:27:03.644" v="4184" actId="571"/>
          <ac:spMkLst>
            <pc:docMk/>
            <pc:sldMk cId="2283866947" sldId="256"/>
            <ac:spMk id="27" creationId="{EE82A7C4-566C-709F-9CD9-3C259596B54D}"/>
          </ac:spMkLst>
        </pc:spChg>
        <pc:spChg chg="add del mod">
          <ac:chgData name="Megan" userId="29471a6a-a805-477e-8cfd-1679d3e6d2f1" providerId="ADAL" clId="{3104E153-7B36-4941-9ED8-A7808F6EEF73}" dt="2024-02-20T04:34:17.890" v="419" actId="478"/>
          <ac:spMkLst>
            <pc:docMk/>
            <pc:sldMk cId="2283866947" sldId="256"/>
            <ac:spMk id="28" creationId="{7E2B88A7-1B35-AC1B-7579-27E7EB5AF612}"/>
          </ac:spMkLst>
        </pc:spChg>
        <pc:spChg chg="add mod">
          <ac:chgData name="Megan" userId="29471a6a-a805-477e-8cfd-1679d3e6d2f1" providerId="ADAL" clId="{3104E153-7B36-4941-9ED8-A7808F6EEF73}" dt="2024-02-21T08:09:00.334" v="4691" actId="164"/>
          <ac:spMkLst>
            <pc:docMk/>
            <pc:sldMk cId="2283866947" sldId="256"/>
            <ac:spMk id="31" creationId="{6B1CA299-AD1B-2302-7E9B-E7E46413CF1B}"/>
          </ac:spMkLst>
        </pc:spChg>
        <pc:grpChg chg="add del mod">
          <ac:chgData name="Megan" userId="29471a6a-a805-477e-8cfd-1679d3e6d2f1" providerId="ADAL" clId="{3104E153-7B36-4941-9ED8-A7808F6EEF73}" dt="2024-02-21T07:03:41.279" v="3999" actId="165"/>
          <ac:grpSpMkLst>
            <pc:docMk/>
            <pc:sldMk cId="2283866947" sldId="256"/>
            <ac:grpSpMk id="14" creationId="{F47C519C-4AB1-EB2D-300A-6644E7996FFF}"/>
          </ac:grpSpMkLst>
        </pc:grpChg>
        <pc:grpChg chg="add del mod">
          <ac:chgData name="Megan" userId="29471a6a-a805-477e-8cfd-1679d3e6d2f1" providerId="ADAL" clId="{3104E153-7B36-4941-9ED8-A7808F6EEF73}" dt="2024-02-21T07:21:57.428" v="4128" actId="165"/>
          <ac:grpSpMkLst>
            <pc:docMk/>
            <pc:sldMk cId="2283866947" sldId="256"/>
            <ac:grpSpMk id="16" creationId="{B43CE6B0-7DFC-7600-E76D-6DB87252639B}"/>
          </ac:grpSpMkLst>
        </pc:grpChg>
        <pc:grpChg chg="add mod topLvl">
          <ac:chgData name="Megan" userId="29471a6a-a805-477e-8cfd-1679d3e6d2f1" providerId="ADAL" clId="{3104E153-7B36-4941-9ED8-A7808F6EEF73}" dt="2024-02-21T08:09:00.988" v="4692" actId="1076"/>
          <ac:grpSpMkLst>
            <pc:docMk/>
            <pc:sldMk cId="2283866947" sldId="256"/>
            <ac:grpSpMk id="19" creationId="{561DA2EE-ADB8-7223-63C7-2EECE0D9253F}"/>
          </ac:grpSpMkLst>
        </pc:grpChg>
        <pc:grpChg chg="add del mod ord">
          <ac:chgData name="Megan" userId="29471a6a-a805-477e-8cfd-1679d3e6d2f1" providerId="ADAL" clId="{3104E153-7B36-4941-9ED8-A7808F6EEF73}" dt="2024-02-21T07:25:25.557" v="4162" actId="165"/>
          <ac:grpSpMkLst>
            <pc:docMk/>
            <pc:sldMk cId="2283866947" sldId="256"/>
            <ac:grpSpMk id="21" creationId="{ED7FFE0D-08D2-1948-9316-D88C29C5983A}"/>
          </ac:grpSpMkLst>
        </pc:grpChg>
        <pc:grpChg chg="add mod">
          <ac:chgData name="Megan" userId="29471a6a-a805-477e-8cfd-1679d3e6d2f1" providerId="ADAL" clId="{3104E153-7B36-4941-9ED8-A7808F6EEF73}" dt="2024-02-21T07:27:03.644" v="4184" actId="571"/>
          <ac:grpSpMkLst>
            <pc:docMk/>
            <pc:sldMk cId="2283866947" sldId="256"/>
            <ac:grpSpMk id="23" creationId="{60ECC128-4BAB-1B5C-52CC-5C70CE3B8CC1}"/>
          </ac:grpSpMkLst>
        </pc:grpChg>
        <pc:grpChg chg="add del mod">
          <ac:chgData name="Megan" userId="29471a6a-a805-477e-8cfd-1679d3e6d2f1" providerId="ADAL" clId="{3104E153-7B36-4941-9ED8-A7808F6EEF73}" dt="2024-02-21T07:50:02.451" v="4495" actId="165"/>
          <ac:grpSpMkLst>
            <pc:docMk/>
            <pc:sldMk cId="2283866947" sldId="256"/>
            <ac:grpSpMk id="29" creationId="{74CA9214-1778-7D65-3743-2C8866D8644C}"/>
          </ac:grpSpMkLst>
        </pc:grpChg>
        <pc:grpChg chg="add mod">
          <ac:chgData name="Megan" userId="29471a6a-a805-477e-8cfd-1679d3e6d2f1" providerId="ADAL" clId="{3104E153-7B36-4941-9ED8-A7808F6EEF73}" dt="2024-02-21T08:09:00.334" v="4691" actId="164"/>
          <ac:grpSpMkLst>
            <pc:docMk/>
            <pc:sldMk cId="2283866947" sldId="256"/>
            <ac:grpSpMk id="33" creationId="{BC4AAA99-61CA-6E21-B51F-673798DC0257}"/>
          </ac:grpSpMkLst>
        </pc:grpChg>
        <pc:picChg chg="add del mod">
          <ac:chgData name="Megan" userId="29471a6a-a805-477e-8cfd-1679d3e6d2f1" providerId="ADAL" clId="{3104E153-7B36-4941-9ED8-A7808F6EEF73}" dt="2024-02-21T06:39:38.413" v="3734" actId="478"/>
          <ac:picMkLst>
            <pc:docMk/>
            <pc:sldMk cId="2283866947" sldId="256"/>
            <ac:picMk id="3" creationId="{C68DD11F-E2D4-DBC7-3174-B97590025430}"/>
          </ac:picMkLst>
        </pc:picChg>
        <pc:picChg chg="del mod">
          <ac:chgData name="Megan" userId="29471a6a-a805-477e-8cfd-1679d3e6d2f1" providerId="ADAL" clId="{3104E153-7B36-4941-9ED8-A7808F6EEF73}" dt="2024-02-20T04:25:34.979" v="321" actId="478"/>
          <ac:picMkLst>
            <pc:docMk/>
            <pc:sldMk cId="2283866947" sldId="256"/>
            <ac:picMk id="4" creationId="{361F535E-01F2-0C07-388F-9255E329B2E6}"/>
          </ac:picMkLst>
        </pc:picChg>
        <pc:picChg chg="add del mod ord modCrop">
          <ac:chgData name="Megan" userId="29471a6a-a805-477e-8cfd-1679d3e6d2f1" providerId="ADAL" clId="{3104E153-7B36-4941-9ED8-A7808F6EEF73}" dt="2024-02-21T07:19:47.234" v="4111" actId="478"/>
          <ac:picMkLst>
            <pc:docMk/>
            <pc:sldMk cId="2283866947" sldId="256"/>
            <ac:picMk id="4" creationId="{AFE0A9E1-9ED0-6419-36B0-99123D7DBB94}"/>
          </ac:picMkLst>
        </pc:picChg>
        <pc:picChg chg="add del mod ord modCrop">
          <ac:chgData name="Megan" userId="29471a6a-a805-477e-8cfd-1679d3e6d2f1" providerId="ADAL" clId="{3104E153-7B36-4941-9ED8-A7808F6EEF73}" dt="2024-02-21T05:14:33.105" v="3375" actId="478"/>
          <ac:picMkLst>
            <pc:docMk/>
            <pc:sldMk cId="2283866947" sldId="256"/>
            <ac:picMk id="6" creationId="{92947059-FCD3-1978-F51A-445767559B2D}"/>
          </ac:picMkLst>
        </pc:picChg>
        <pc:picChg chg="add del mod ord modCrop">
          <ac:chgData name="Megan" userId="29471a6a-a805-477e-8cfd-1679d3e6d2f1" providerId="ADAL" clId="{3104E153-7B36-4941-9ED8-A7808F6EEF73}" dt="2024-02-20T04:23:58.940" v="299" actId="478"/>
          <ac:picMkLst>
            <pc:docMk/>
            <pc:sldMk cId="2283866947" sldId="256"/>
            <ac:picMk id="8" creationId="{A9EE4793-B084-A2F9-FE69-00993622C3AD}"/>
          </ac:picMkLst>
        </pc:picChg>
        <pc:picChg chg="add del mod">
          <ac:chgData name="Megan" userId="29471a6a-a805-477e-8cfd-1679d3e6d2f1" providerId="ADAL" clId="{3104E153-7B36-4941-9ED8-A7808F6EEF73}" dt="2024-02-20T04:25:33.927" v="320" actId="21"/>
          <ac:picMkLst>
            <pc:docMk/>
            <pc:sldMk cId="2283866947" sldId="256"/>
            <ac:picMk id="12" creationId="{860FCA83-40C9-A812-D99E-C779CD44B67F}"/>
          </ac:picMkLst>
        </pc:picChg>
        <pc:picChg chg="add del mod">
          <ac:chgData name="Megan" userId="29471a6a-a805-477e-8cfd-1679d3e6d2f1" providerId="ADAL" clId="{3104E153-7B36-4941-9ED8-A7808F6EEF73}" dt="2024-02-20T04:31:13.650" v="385" actId="478"/>
          <ac:picMkLst>
            <pc:docMk/>
            <pc:sldMk cId="2283866947" sldId="256"/>
            <ac:picMk id="13" creationId="{860FCA83-40C9-A812-D99E-C779CD44B67F}"/>
          </ac:picMkLst>
        </pc:picChg>
        <pc:picChg chg="add del mod">
          <ac:chgData name="Megan" userId="29471a6a-a805-477e-8cfd-1679d3e6d2f1" providerId="ADAL" clId="{3104E153-7B36-4941-9ED8-A7808F6EEF73}" dt="2024-02-20T04:27:45.283" v="345" actId="478"/>
          <ac:picMkLst>
            <pc:docMk/>
            <pc:sldMk cId="2283866947" sldId="256"/>
            <ac:picMk id="18" creationId="{956F05D2-6493-F74F-171F-AC42C231A32D}"/>
          </ac:picMkLst>
        </pc:picChg>
        <pc:picChg chg="add mod ord modCrop">
          <ac:chgData name="Megan" userId="29471a6a-a805-477e-8cfd-1679d3e6d2f1" providerId="ADAL" clId="{3104E153-7B36-4941-9ED8-A7808F6EEF73}" dt="2024-02-21T07:25:58.010" v="4179" actId="18131"/>
          <ac:picMkLst>
            <pc:docMk/>
            <pc:sldMk cId="2283866947" sldId="256"/>
            <ac:picMk id="18" creationId="{EAC76412-3D6C-6324-7599-F82245F05CCF}"/>
          </ac:picMkLst>
        </pc:picChg>
        <pc:picChg chg="add del mod">
          <ac:chgData name="Megan" userId="29471a6a-a805-477e-8cfd-1679d3e6d2f1" providerId="ADAL" clId="{3104E153-7B36-4941-9ED8-A7808F6EEF73}" dt="2024-02-21T06:50:20.218" v="3874" actId="478"/>
          <ac:picMkLst>
            <pc:docMk/>
            <pc:sldMk cId="2283866947" sldId="256"/>
            <ac:picMk id="20" creationId="{28C874B6-9044-4232-1471-D34407DABD51}"/>
          </ac:picMkLst>
        </pc:picChg>
        <pc:picChg chg="add del mod">
          <ac:chgData name="Megan" userId="29471a6a-a805-477e-8cfd-1679d3e6d2f1" providerId="ADAL" clId="{3104E153-7B36-4941-9ED8-A7808F6EEF73}" dt="2024-02-20T04:31:00.288" v="381" actId="21"/>
          <ac:picMkLst>
            <pc:docMk/>
            <pc:sldMk cId="2283866947" sldId="256"/>
            <ac:picMk id="22" creationId="{531447EE-B20A-1C49-6738-BA1B697ED250}"/>
          </ac:picMkLst>
        </pc:picChg>
        <pc:picChg chg="add del mod">
          <ac:chgData name="Megan" userId="29471a6a-a805-477e-8cfd-1679d3e6d2f1" providerId="ADAL" clId="{3104E153-7B36-4941-9ED8-A7808F6EEF73}" dt="2024-02-20T04:31:12.134" v="384" actId="21"/>
          <ac:picMkLst>
            <pc:docMk/>
            <pc:sldMk cId="2283866947" sldId="256"/>
            <ac:picMk id="23" creationId="{531447EE-B20A-1C49-6738-BA1B697ED250}"/>
          </ac:picMkLst>
        </pc:picChg>
        <pc:picChg chg="add mod topLvl">
          <ac:chgData name="Megan" userId="29471a6a-a805-477e-8cfd-1679d3e6d2f1" providerId="ADAL" clId="{3104E153-7B36-4941-9ED8-A7808F6EEF73}" dt="2024-02-21T07:50:02.451" v="4495" actId="165"/>
          <ac:picMkLst>
            <pc:docMk/>
            <pc:sldMk cId="2283866947" sldId="256"/>
            <ac:picMk id="24" creationId="{531447EE-B20A-1C49-6738-BA1B697ED250}"/>
          </ac:picMkLst>
        </pc:picChg>
        <pc:picChg chg="mod">
          <ac:chgData name="Megan" userId="29471a6a-a805-477e-8cfd-1679d3e6d2f1" providerId="ADAL" clId="{3104E153-7B36-4941-9ED8-A7808F6EEF73}" dt="2024-02-21T07:27:03.644" v="4184" actId="571"/>
          <ac:picMkLst>
            <pc:docMk/>
            <pc:sldMk cId="2283866947" sldId="256"/>
            <ac:picMk id="25" creationId="{116B8B16-FDB9-08AD-9655-E1B05F7A7772}"/>
          </ac:picMkLst>
        </pc:picChg>
        <pc:picChg chg="add mod">
          <ac:chgData name="Megan" userId="29471a6a-a805-477e-8cfd-1679d3e6d2f1" providerId="ADAL" clId="{3104E153-7B36-4941-9ED8-A7808F6EEF73}" dt="2024-02-21T08:09:00.334" v="4691" actId="164"/>
          <ac:picMkLst>
            <pc:docMk/>
            <pc:sldMk cId="2283866947" sldId="256"/>
            <ac:picMk id="30" creationId="{9547BE46-3318-78E1-9847-737B46D1239A}"/>
          </ac:picMkLst>
        </pc:picChg>
        <pc:cxnChg chg="add mod topLvl">
          <ac:chgData name="Megan" userId="29471a6a-a805-477e-8cfd-1679d3e6d2f1" providerId="ADAL" clId="{3104E153-7B36-4941-9ED8-A7808F6EEF73}" dt="2024-02-21T07:50:02.451" v="4495" actId="165"/>
          <ac:cxnSpMkLst>
            <pc:docMk/>
            <pc:sldMk cId="2283866947" sldId="256"/>
            <ac:cxnSpMk id="9" creationId="{8D1FF319-9FD4-0E69-AF41-DCC8612F5EC5}"/>
          </ac:cxnSpMkLst>
        </pc:cxnChg>
        <pc:cxnChg chg="mod">
          <ac:chgData name="Megan" userId="29471a6a-a805-477e-8cfd-1679d3e6d2f1" providerId="ADAL" clId="{3104E153-7B36-4941-9ED8-A7808F6EEF73}" dt="2024-02-21T07:27:03.644" v="4184" actId="571"/>
          <ac:cxnSpMkLst>
            <pc:docMk/>
            <pc:sldMk cId="2283866947" sldId="256"/>
            <ac:cxnSpMk id="28" creationId="{07476863-8CD3-E918-C130-95917BD88476}"/>
          </ac:cxnSpMkLst>
        </pc:cxnChg>
        <pc:cxnChg chg="add mod">
          <ac:chgData name="Megan" userId="29471a6a-a805-477e-8cfd-1679d3e6d2f1" providerId="ADAL" clId="{3104E153-7B36-4941-9ED8-A7808F6EEF73}" dt="2024-02-21T08:09:00.334" v="4691" actId="164"/>
          <ac:cxnSpMkLst>
            <pc:docMk/>
            <pc:sldMk cId="2283866947" sldId="256"/>
            <ac:cxnSpMk id="32" creationId="{5CB17442-CA65-29CE-9313-B796CFE0F9F7}"/>
          </ac:cxnSpMkLst>
        </pc:cxnChg>
      </pc:sldChg>
      <pc:sldChg chg="del">
        <pc:chgData name="Megan" userId="29471a6a-a805-477e-8cfd-1679d3e6d2f1" providerId="ADAL" clId="{3104E153-7B36-4941-9ED8-A7808F6EEF73}" dt="2024-02-21T03:13:23.949" v="1755" actId="2696"/>
        <pc:sldMkLst>
          <pc:docMk/>
          <pc:sldMk cId="1386909881" sldId="257"/>
        </pc:sldMkLst>
      </pc:sldChg>
      <pc:sldChg chg="del">
        <pc:chgData name="Megan" userId="29471a6a-a805-477e-8cfd-1679d3e6d2f1" providerId="ADAL" clId="{3104E153-7B36-4941-9ED8-A7808F6EEF73}" dt="2024-02-21T03:13:23.949" v="1755" actId="2696"/>
        <pc:sldMkLst>
          <pc:docMk/>
          <pc:sldMk cId="4094913564" sldId="258"/>
        </pc:sldMkLst>
      </pc:sldChg>
      <pc:sldChg chg="del">
        <pc:chgData name="Megan" userId="29471a6a-a805-477e-8cfd-1679d3e6d2f1" providerId="ADAL" clId="{3104E153-7B36-4941-9ED8-A7808F6EEF73}" dt="2024-02-21T03:13:23.949" v="1755" actId="2696"/>
        <pc:sldMkLst>
          <pc:docMk/>
          <pc:sldMk cId="930206925" sldId="259"/>
        </pc:sldMkLst>
      </pc:sldChg>
      <pc:sldChg chg="del">
        <pc:chgData name="Megan" userId="29471a6a-a805-477e-8cfd-1679d3e6d2f1" providerId="ADAL" clId="{3104E153-7B36-4941-9ED8-A7808F6EEF73}" dt="2024-02-21T03:13:23.949" v="1755" actId="2696"/>
        <pc:sldMkLst>
          <pc:docMk/>
          <pc:sldMk cId="87586733" sldId="261"/>
        </pc:sldMkLst>
      </pc:sldChg>
      <pc:sldChg chg="addSp delSp modSp del mod">
        <pc:chgData name="Megan" userId="29471a6a-a805-477e-8cfd-1679d3e6d2f1" providerId="ADAL" clId="{3104E153-7B36-4941-9ED8-A7808F6EEF73}" dt="2024-02-21T03:36:19.449" v="1870" actId="47"/>
        <pc:sldMkLst>
          <pc:docMk/>
          <pc:sldMk cId="816322129" sldId="262"/>
        </pc:sldMkLst>
        <pc:spChg chg="mod">
          <ac:chgData name="Megan" userId="29471a6a-a805-477e-8cfd-1679d3e6d2f1" providerId="ADAL" clId="{3104E153-7B36-4941-9ED8-A7808F6EEF73}" dt="2024-02-21T03:31:29.298" v="1814" actId="14100"/>
          <ac:spMkLst>
            <pc:docMk/>
            <pc:sldMk cId="816322129" sldId="262"/>
            <ac:spMk id="2" creationId="{8A22B3D3-54A5-404B-0F79-61DA29131A69}"/>
          </ac:spMkLst>
        </pc:spChg>
        <pc:spChg chg="del mod">
          <ac:chgData name="Megan" userId="29471a6a-a805-477e-8cfd-1679d3e6d2f1" providerId="ADAL" clId="{3104E153-7B36-4941-9ED8-A7808F6EEF73}" dt="2024-02-20T09:51:24.353" v="739" actId="478"/>
          <ac:spMkLst>
            <pc:docMk/>
            <pc:sldMk cId="816322129" sldId="262"/>
            <ac:spMk id="3" creationId="{0C1FC79D-DC9A-E242-DF83-4D807515200F}"/>
          </ac:spMkLst>
        </pc:spChg>
        <pc:spChg chg="add mod">
          <ac:chgData name="Megan" userId="29471a6a-a805-477e-8cfd-1679d3e6d2f1" providerId="ADAL" clId="{3104E153-7B36-4941-9ED8-A7808F6EEF73}" dt="2024-02-21T03:32:29.901" v="1845" actId="1076"/>
          <ac:spMkLst>
            <pc:docMk/>
            <pc:sldMk cId="816322129" sldId="262"/>
            <ac:spMk id="3" creationId="{9BDF2B72-574B-2CF5-B9CA-19CCBF9BEEE4}"/>
          </ac:spMkLst>
        </pc:spChg>
        <pc:spChg chg="del">
          <ac:chgData name="Megan" userId="29471a6a-a805-477e-8cfd-1679d3e6d2f1" providerId="ADAL" clId="{3104E153-7B36-4941-9ED8-A7808F6EEF73}" dt="2024-02-20T04:13:01.556" v="238" actId="478"/>
          <ac:spMkLst>
            <pc:docMk/>
            <pc:sldMk cId="816322129" sldId="262"/>
            <ac:spMk id="4" creationId="{ECA7C706-6CA0-8EA7-C264-1AC6045B122E}"/>
          </ac:spMkLst>
        </pc:spChg>
        <pc:spChg chg="add mod">
          <ac:chgData name="Megan" userId="29471a6a-a805-477e-8cfd-1679d3e6d2f1" providerId="ADAL" clId="{3104E153-7B36-4941-9ED8-A7808F6EEF73}" dt="2024-02-20T10:03:02.862" v="1297" actId="20577"/>
          <ac:spMkLst>
            <pc:docMk/>
            <pc:sldMk cId="816322129" sldId="262"/>
            <ac:spMk id="12" creationId="{49326578-C856-FB30-BAAF-8B81B7796D1B}"/>
          </ac:spMkLst>
        </pc:spChg>
        <pc:spChg chg="add mod">
          <ac:chgData name="Megan" userId="29471a6a-a805-477e-8cfd-1679d3e6d2f1" providerId="ADAL" clId="{3104E153-7B36-4941-9ED8-A7808F6EEF73}" dt="2024-02-20T07:03:27.836" v="649" actId="1076"/>
          <ac:spMkLst>
            <pc:docMk/>
            <pc:sldMk cId="816322129" sldId="262"/>
            <ac:spMk id="13" creationId="{85DDF3BB-32E3-40E8-D7F6-68341D793763}"/>
          </ac:spMkLst>
        </pc:spChg>
        <pc:spChg chg="add del mod">
          <ac:chgData name="Megan" userId="29471a6a-a805-477e-8cfd-1679d3e6d2f1" providerId="ADAL" clId="{3104E153-7B36-4941-9ED8-A7808F6EEF73}" dt="2024-02-21T03:31:08.570" v="1813" actId="478"/>
          <ac:spMkLst>
            <pc:docMk/>
            <pc:sldMk cId="816322129" sldId="262"/>
            <ac:spMk id="16" creationId="{CD0B207F-5CFD-22BA-2851-E9E5C3AF21C2}"/>
          </ac:spMkLst>
        </pc:spChg>
        <pc:spChg chg="mod">
          <ac:chgData name="Megan" userId="29471a6a-a805-477e-8cfd-1679d3e6d2f1" providerId="ADAL" clId="{3104E153-7B36-4941-9ED8-A7808F6EEF73}" dt="2024-02-20T10:02:41.283" v="1235"/>
          <ac:spMkLst>
            <pc:docMk/>
            <pc:sldMk cId="816322129" sldId="262"/>
            <ac:spMk id="19" creationId="{4C68FE8E-A6C9-FF12-B972-F2DAFB22C207}"/>
          </ac:spMkLst>
        </pc:spChg>
        <pc:spChg chg="add del mod">
          <ac:chgData name="Megan" userId="29471a6a-a805-477e-8cfd-1679d3e6d2f1" providerId="ADAL" clId="{3104E153-7B36-4941-9ED8-A7808F6EEF73}" dt="2024-02-20T09:52:04.417" v="751" actId="478"/>
          <ac:spMkLst>
            <pc:docMk/>
            <pc:sldMk cId="816322129" sldId="262"/>
            <ac:spMk id="21" creationId="{9661B242-7FA4-A033-BB33-55655DD3B8CA}"/>
          </ac:spMkLst>
        </pc:spChg>
        <pc:spChg chg="add del mod">
          <ac:chgData name="Megan" userId="29471a6a-a805-477e-8cfd-1679d3e6d2f1" providerId="ADAL" clId="{3104E153-7B36-4941-9ED8-A7808F6EEF73}" dt="2024-02-20T09:51:46.393" v="743"/>
          <ac:spMkLst>
            <pc:docMk/>
            <pc:sldMk cId="816322129" sldId="262"/>
            <ac:spMk id="22" creationId="{E5D5C418-B1F9-89BF-9C7B-2BF59C1709DD}"/>
          </ac:spMkLst>
        </pc:spChg>
        <pc:spChg chg="add del mod">
          <ac:chgData name="Megan" userId="29471a6a-a805-477e-8cfd-1679d3e6d2f1" providerId="ADAL" clId="{3104E153-7B36-4941-9ED8-A7808F6EEF73}" dt="2024-02-20T09:58:39.583" v="1163" actId="478"/>
          <ac:spMkLst>
            <pc:docMk/>
            <pc:sldMk cId="816322129" sldId="262"/>
            <ac:spMk id="23" creationId="{8624CE50-FCE3-A894-80DC-C710E2A5F557}"/>
          </ac:spMkLst>
        </pc:spChg>
        <pc:spChg chg="add mod">
          <ac:chgData name="Megan" userId="29471a6a-a805-477e-8cfd-1679d3e6d2f1" providerId="ADAL" clId="{3104E153-7B36-4941-9ED8-A7808F6EEF73}" dt="2024-02-21T03:21:35.074" v="1810" actId="20577"/>
          <ac:spMkLst>
            <pc:docMk/>
            <pc:sldMk cId="816322129" sldId="262"/>
            <ac:spMk id="24" creationId="{35627423-3DDD-ED83-0AFE-33140B1D35DE}"/>
          </ac:spMkLst>
        </pc:spChg>
        <pc:spChg chg="mod">
          <ac:chgData name="Megan" userId="29471a6a-a805-477e-8cfd-1679d3e6d2f1" providerId="ADAL" clId="{3104E153-7B36-4941-9ED8-A7808F6EEF73}" dt="2024-02-20T09:59:05.049" v="1176"/>
          <ac:spMkLst>
            <pc:docMk/>
            <pc:sldMk cId="816322129" sldId="262"/>
            <ac:spMk id="27" creationId="{AF85D62C-88E3-9FEA-2D02-2E5AA4263730}"/>
          </ac:spMkLst>
        </pc:spChg>
        <pc:grpChg chg="mod">
          <ac:chgData name="Megan" userId="29471a6a-a805-477e-8cfd-1679d3e6d2f1" providerId="ADAL" clId="{3104E153-7B36-4941-9ED8-A7808F6EEF73}" dt="2024-02-21T03:21:44.808" v="1811" actId="1076"/>
          <ac:grpSpMkLst>
            <pc:docMk/>
            <pc:sldMk cId="816322129" sldId="262"/>
            <ac:grpSpMk id="4" creationId="{AA58ED87-2DAF-29EE-83CA-73EF2B5F6352}"/>
          </ac:grpSpMkLst>
        </pc:grpChg>
        <pc:grpChg chg="del">
          <ac:chgData name="Megan" userId="29471a6a-a805-477e-8cfd-1679d3e6d2f1" providerId="ADAL" clId="{3104E153-7B36-4941-9ED8-A7808F6EEF73}" dt="2024-02-20T09:49:41.616" v="665" actId="478"/>
          <ac:grpSpMkLst>
            <pc:docMk/>
            <pc:sldMk cId="816322129" sldId="262"/>
            <ac:grpSpMk id="5" creationId="{11E590E3-2435-1810-4B6A-6F6066BF4DD9}"/>
          </ac:grpSpMkLst>
        </pc:grpChg>
        <pc:grpChg chg="add mod">
          <ac:chgData name="Megan" userId="29471a6a-a805-477e-8cfd-1679d3e6d2f1" providerId="ADAL" clId="{3104E153-7B36-4941-9ED8-A7808F6EEF73}" dt="2024-02-21T03:21:44.808" v="1811" actId="1076"/>
          <ac:grpSpMkLst>
            <pc:docMk/>
            <pc:sldMk cId="816322129" sldId="262"/>
            <ac:grpSpMk id="17" creationId="{4BCDD8FF-C2AA-E5C2-38D2-98761D6AF8BE}"/>
          </ac:grpSpMkLst>
        </pc:grpChg>
        <pc:grpChg chg="add mod">
          <ac:chgData name="Megan" userId="29471a6a-a805-477e-8cfd-1679d3e6d2f1" providerId="ADAL" clId="{3104E153-7B36-4941-9ED8-A7808F6EEF73}" dt="2024-02-21T03:21:44.808" v="1811" actId="1076"/>
          <ac:grpSpMkLst>
            <pc:docMk/>
            <pc:sldMk cId="816322129" sldId="262"/>
            <ac:grpSpMk id="25" creationId="{DC1A7242-0219-54E0-13B4-A022C8CE369E}"/>
          </ac:grpSpMkLst>
        </pc:grpChg>
        <pc:picChg chg="add del mod">
          <ac:chgData name="Megan" userId="29471a6a-a805-477e-8cfd-1679d3e6d2f1" providerId="ADAL" clId="{3104E153-7B36-4941-9ED8-A7808F6EEF73}" dt="2024-02-20T04:11:32.636" v="237" actId="478"/>
          <ac:picMkLst>
            <pc:docMk/>
            <pc:sldMk cId="816322129" sldId="262"/>
            <ac:picMk id="6" creationId="{30DCA987-0E1F-02DE-7730-0990B2625ADA}"/>
          </ac:picMkLst>
        </pc:picChg>
        <pc:picChg chg="add del mod modCrop">
          <ac:chgData name="Megan" userId="29471a6a-a805-477e-8cfd-1679d3e6d2f1" providerId="ADAL" clId="{3104E153-7B36-4941-9ED8-A7808F6EEF73}" dt="2024-02-20T04:17:22.588" v="262" actId="478"/>
          <ac:picMkLst>
            <pc:docMk/>
            <pc:sldMk cId="816322129" sldId="262"/>
            <ac:picMk id="8" creationId="{D0850FFF-01ED-D1ED-6F48-BD0E05DFCA94}"/>
          </ac:picMkLst>
        </pc:picChg>
        <pc:picChg chg="add mod">
          <ac:chgData name="Megan" userId="29471a6a-a805-477e-8cfd-1679d3e6d2f1" providerId="ADAL" clId="{3104E153-7B36-4941-9ED8-A7808F6EEF73}" dt="2024-02-20T06:45:01.244" v="511" actId="1076"/>
          <ac:picMkLst>
            <pc:docMk/>
            <pc:sldMk cId="816322129" sldId="262"/>
            <ac:picMk id="10" creationId="{F8461688-71DD-29AD-AF1B-C6EBD8096BE4}"/>
          </ac:picMkLst>
        </pc:picChg>
        <pc:picChg chg="add mod">
          <ac:chgData name="Megan" userId="29471a6a-a805-477e-8cfd-1679d3e6d2f1" providerId="ADAL" clId="{3104E153-7B36-4941-9ED8-A7808F6EEF73}" dt="2024-02-20T06:45:01.244" v="511" actId="1076"/>
          <ac:picMkLst>
            <pc:docMk/>
            <pc:sldMk cId="816322129" sldId="262"/>
            <ac:picMk id="11" creationId="{EA6F8F76-A335-9FDB-F6E6-4B35CAAB4E19}"/>
          </ac:picMkLst>
        </pc:picChg>
        <pc:picChg chg="add mod modCrop">
          <ac:chgData name="Megan" userId="29471a6a-a805-477e-8cfd-1679d3e6d2f1" providerId="ADAL" clId="{3104E153-7B36-4941-9ED8-A7808F6EEF73}" dt="2024-02-20T10:00:43.953" v="1182" actId="14100"/>
          <ac:picMkLst>
            <pc:docMk/>
            <pc:sldMk cId="816322129" sldId="262"/>
            <ac:picMk id="15" creationId="{AB1EEB06-699C-F99D-C759-14386B4408D5}"/>
          </ac:picMkLst>
        </pc:picChg>
        <pc:picChg chg="mod">
          <ac:chgData name="Megan" userId="29471a6a-a805-477e-8cfd-1679d3e6d2f1" providerId="ADAL" clId="{3104E153-7B36-4941-9ED8-A7808F6EEF73}" dt="2024-02-20T09:50:08.714" v="670"/>
          <ac:picMkLst>
            <pc:docMk/>
            <pc:sldMk cId="816322129" sldId="262"/>
            <ac:picMk id="18" creationId="{EEDDE694-BC9D-2C88-AD8E-083E336A90F6}"/>
          </ac:picMkLst>
        </pc:picChg>
        <pc:picChg chg="mod">
          <ac:chgData name="Megan" userId="29471a6a-a805-477e-8cfd-1679d3e6d2f1" providerId="ADAL" clId="{3104E153-7B36-4941-9ED8-A7808F6EEF73}" dt="2024-02-20T09:59:05.049" v="1176"/>
          <ac:picMkLst>
            <pc:docMk/>
            <pc:sldMk cId="816322129" sldId="262"/>
            <ac:picMk id="26" creationId="{750F48DC-CA30-1604-78FF-61C4B0E4804B}"/>
          </ac:picMkLst>
        </pc:picChg>
      </pc:sldChg>
      <pc:sldChg chg="addSp delSp modSp mod">
        <pc:chgData name="Megan" userId="29471a6a-a805-477e-8cfd-1679d3e6d2f1" providerId="ADAL" clId="{3104E153-7B36-4941-9ED8-A7808F6EEF73}" dt="2024-02-21T07:56:58.670" v="4541" actId="1076"/>
        <pc:sldMkLst>
          <pc:docMk/>
          <pc:sldMk cId="3747985286" sldId="263"/>
        </pc:sldMkLst>
        <pc:spChg chg="mod">
          <ac:chgData name="Megan" userId="29471a6a-a805-477e-8cfd-1679d3e6d2f1" providerId="ADAL" clId="{3104E153-7B36-4941-9ED8-A7808F6EEF73}" dt="2024-02-21T07:56:41.098" v="4539" actId="1035"/>
          <ac:spMkLst>
            <pc:docMk/>
            <pc:sldMk cId="3747985286" sldId="263"/>
            <ac:spMk id="2" creationId="{A2C3798C-863B-08FE-0B53-A0ABBA76FBFE}"/>
          </ac:spMkLst>
        </pc:spChg>
        <pc:spChg chg="mod">
          <ac:chgData name="Megan" userId="29471a6a-a805-477e-8cfd-1679d3e6d2f1" providerId="ADAL" clId="{3104E153-7B36-4941-9ED8-A7808F6EEF73}" dt="2024-02-20T06:39:35.809" v="458" actId="5793"/>
          <ac:spMkLst>
            <pc:docMk/>
            <pc:sldMk cId="3747985286" sldId="263"/>
            <ac:spMk id="3" creationId="{0C1FC79D-DC9A-E242-DF83-4D807515200F}"/>
          </ac:spMkLst>
        </pc:spChg>
        <pc:spChg chg="mod">
          <ac:chgData name="Megan" userId="29471a6a-a805-477e-8cfd-1679d3e6d2f1" providerId="ADAL" clId="{3104E153-7B36-4941-9ED8-A7808F6EEF73}" dt="2024-02-21T04:06:29.136" v="2470" actId="208"/>
          <ac:spMkLst>
            <pc:docMk/>
            <pc:sldMk cId="3747985286" sldId="263"/>
            <ac:spMk id="3" creationId="{74195FD9-E88D-A49E-7EEA-29D1BD46E59F}"/>
          </ac:spMkLst>
        </pc:spChg>
        <pc:spChg chg="mod topLvl">
          <ac:chgData name="Megan" userId="29471a6a-a805-477e-8cfd-1679d3e6d2f1" providerId="ADAL" clId="{3104E153-7B36-4941-9ED8-A7808F6EEF73}" dt="2024-02-21T04:07:09.707" v="2479" actId="165"/>
          <ac:spMkLst>
            <pc:docMk/>
            <pc:sldMk cId="3747985286" sldId="263"/>
            <ac:spMk id="4" creationId="{CA821E32-6FEF-8601-42FF-D90DE38C9BD9}"/>
          </ac:spMkLst>
        </pc:spChg>
        <pc:spChg chg="mod">
          <ac:chgData name="Megan" userId="29471a6a-a805-477e-8cfd-1679d3e6d2f1" providerId="ADAL" clId="{3104E153-7B36-4941-9ED8-A7808F6EEF73}" dt="2024-02-21T07:56:58.670" v="4541" actId="1076"/>
          <ac:spMkLst>
            <pc:docMk/>
            <pc:sldMk cId="3747985286" sldId="263"/>
            <ac:spMk id="7" creationId="{231CCF73-4149-F4C0-61CC-3C15D5B41A27}"/>
          </ac:spMkLst>
        </pc:spChg>
        <pc:spChg chg="del mod">
          <ac:chgData name="Megan" userId="29471a6a-a805-477e-8cfd-1679d3e6d2f1" providerId="ADAL" clId="{3104E153-7B36-4941-9ED8-A7808F6EEF73}" dt="2024-02-21T03:38:41.347" v="1927" actId="478"/>
          <ac:spMkLst>
            <pc:docMk/>
            <pc:sldMk cId="3747985286" sldId="263"/>
            <ac:spMk id="7" creationId="{C800DE05-3053-C59F-3F52-E18CD16391D0}"/>
          </ac:spMkLst>
        </pc:spChg>
        <pc:spChg chg="add mod topLvl">
          <ac:chgData name="Megan" userId="29471a6a-a805-477e-8cfd-1679d3e6d2f1" providerId="ADAL" clId="{3104E153-7B36-4941-9ED8-A7808F6EEF73}" dt="2024-02-21T04:07:09.707" v="2479" actId="165"/>
          <ac:spMkLst>
            <pc:docMk/>
            <pc:sldMk cId="3747985286" sldId="263"/>
            <ac:spMk id="9" creationId="{42C6649D-A804-56D2-F048-A6E4A8FB3A92}"/>
          </ac:spMkLst>
        </pc:spChg>
        <pc:spChg chg="add del mod">
          <ac:chgData name="Megan" userId="29471a6a-a805-477e-8cfd-1679d3e6d2f1" providerId="ADAL" clId="{3104E153-7B36-4941-9ED8-A7808F6EEF73}" dt="2024-02-21T04:03:50.842" v="2409" actId="478"/>
          <ac:spMkLst>
            <pc:docMk/>
            <pc:sldMk cId="3747985286" sldId="263"/>
            <ac:spMk id="14" creationId="{CDFDCFCF-9746-E064-3957-E72E1141D416}"/>
          </ac:spMkLst>
        </pc:spChg>
        <pc:spChg chg="add del mod">
          <ac:chgData name="Megan" userId="29471a6a-a805-477e-8cfd-1679d3e6d2f1" providerId="ADAL" clId="{3104E153-7B36-4941-9ED8-A7808F6EEF73}" dt="2024-02-21T04:59:16.579" v="3207" actId="478"/>
          <ac:spMkLst>
            <pc:docMk/>
            <pc:sldMk cId="3747985286" sldId="263"/>
            <ac:spMk id="15" creationId="{E50A707E-D298-5799-2B1D-E35E620E3699}"/>
          </ac:spMkLst>
        </pc:spChg>
        <pc:spChg chg="add mod">
          <ac:chgData name="Megan" userId="29471a6a-a805-477e-8cfd-1679d3e6d2f1" providerId="ADAL" clId="{3104E153-7B36-4941-9ED8-A7808F6EEF73}" dt="2024-02-21T04:59:16.685" v="3208"/>
          <ac:spMkLst>
            <pc:docMk/>
            <pc:sldMk cId="3747985286" sldId="263"/>
            <ac:spMk id="16" creationId="{523BD683-536D-4DB0-92CA-0AE703D8A73F}"/>
          </ac:spMkLst>
        </pc:spChg>
        <pc:spChg chg="add mod ord">
          <ac:chgData name="Megan" userId="29471a6a-a805-477e-8cfd-1679d3e6d2f1" providerId="ADAL" clId="{3104E153-7B36-4941-9ED8-A7808F6EEF73}" dt="2024-02-21T06:56:28.477" v="3925" actId="14100"/>
          <ac:spMkLst>
            <pc:docMk/>
            <pc:sldMk cId="3747985286" sldId="263"/>
            <ac:spMk id="17" creationId="{F6E03220-1885-11BD-908B-C9EC931F3FA8}"/>
          </ac:spMkLst>
        </pc:spChg>
        <pc:spChg chg="add del mod ord">
          <ac:chgData name="Megan" userId="29471a6a-a805-477e-8cfd-1679d3e6d2f1" providerId="ADAL" clId="{3104E153-7B36-4941-9ED8-A7808F6EEF73}" dt="2024-02-21T05:26:01.290" v="3597" actId="478"/>
          <ac:spMkLst>
            <pc:docMk/>
            <pc:sldMk cId="3747985286" sldId="263"/>
            <ac:spMk id="19" creationId="{A3EEF74D-2D0C-6CC3-10C7-543AB0BA226F}"/>
          </ac:spMkLst>
        </pc:spChg>
        <pc:spChg chg="mod">
          <ac:chgData name="Megan" userId="29471a6a-a805-477e-8cfd-1679d3e6d2f1" providerId="ADAL" clId="{3104E153-7B36-4941-9ED8-A7808F6EEF73}" dt="2024-02-21T04:07:09.707" v="2479" actId="165"/>
          <ac:spMkLst>
            <pc:docMk/>
            <pc:sldMk cId="3747985286" sldId="263"/>
            <ac:spMk id="22" creationId="{AF1F3F73-68CA-EAD9-702A-6BFCFD879162}"/>
          </ac:spMkLst>
        </pc:spChg>
        <pc:spChg chg="mod topLvl">
          <ac:chgData name="Megan" userId="29471a6a-a805-477e-8cfd-1679d3e6d2f1" providerId="ADAL" clId="{3104E153-7B36-4941-9ED8-A7808F6EEF73}" dt="2024-02-21T04:07:09.707" v="2479" actId="165"/>
          <ac:spMkLst>
            <pc:docMk/>
            <pc:sldMk cId="3747985286" sldId="263"/>
            <ac:spMk id="24" creationId="{50D9F942-3BCD-0E55-9B82-263F3035DE61}"/>
          </ac:spMkLst>
        </pc:spChg>
        <pc:spChg chg="mod">
          <ac:chgData name="Megan" userId="29471a6a-a805-477e-8cfd-1679d3e6d2f1" providerId="ADAL" clId="{3104E153-7B36-4941-9ED8-A7808F6EEF73}" dt="2024-02-21T04:07:09.707" v="2479" actId="165"/>
          <ac:spMkLst>
            <pc:docMk/>
            <pc:sldMk cId="3747985286" sldId="263"/>
            <ac:spMk id="26" creationId="{3F0D093C-7C19-83CB-34C2-30F2F0090597}"/>
          </ac:spMkLst>
        </pc:spChg>
        <pc:grpChg chg="add mod">
          <ac:chgData name="Megan" userId="29471a6a-a805-477e-8cfd-1679d3e6d2f1" providerId="ADAL" clId="{3104E153-7B36-4941-9ED8-A7808F6EEF73}" dt="2024-02-21T03:37:37.108" v="1882" actId="164"/>
          <ac:grpSpMkLst>
            <pc:docMk/>
            <pc:sldMk cId="3747985286" sldId="263"/>
            <ac:grpSpMk id="2" creationId="{E4AAB2AB-DE8E-02E0-0F30-262C61A411B6}"/>
          </ac:grpSpMkLst>
        </pc:grpChg>
        <pc:grpChg chg="mod">
          <ac:chgData name="Megan" userId="29471a6a-a805-477e-8cfd-1679d3e6d2f1" providerId="ADAL" clId="{3104E153-7B36-4941-9ED8-A7808F6EEF73}" dt="2024-02-21T03:45:40.690" v="2085" actId="1036"/>
          <ac:grpSpMkLst>
            <pc:docMk/>
            <pc:sldMk cId="3747985286" sldId="263"/>
            <ac:grpSpMk id="5" creationId="{427813E0-A058-8AC8-1A57-953AA7A433AB}"/>
          </ac:grpSpMkLst>
        </pc:grpChg>
        <pc:grpChg chg="add del mod">
          <ac:chgData name="Megan" userId="29471a6a-a805-477e-8cfd-1679d3e6d2f1" providerId="ADAL" clId="{3104E153-7B36-4941-9ED8-A7808F6EEF73}" dt="2024-02-21T03:39:30.218" v="1931" actId="165"/>
          <ac:grpSpMkLst>
            <pc:docMk/>
            <pc:sldMk cId="3747985286" sldId="263"/>
            <ac:grpSpMk id="10" creationId="{15C17E5D-2CEC-2941-A674-648745B04676}"/>
          </ac:grpSpMkLst>
        </pc:grpChg>
        <pc:grpChg chg="add mod topLvl">
          <ac:chgData name="Megan" userId="29471a6a-a805-477e-8cfd-1679d3e6d2f1" providerId="ADAL" clId="{3104E153-7B36-4941-9ED8-A7808F6EEF73}" dt="2024-02-21T04:07:09.707" v="2479" actId="165"/>
          <ac:grpSpMkLst>
            <pc:docMk/>
            <pc:sldMk cId="3747985286" sldId="263"/>
            <ac:grpSpMk id="12" creationId="{1CDF35C9-A7D1-12B1-4240-BA93001E9240}"/>
          </ac:grpSpMkLst>
        </pc:grpChg>
        <pc:grpChg chg="add del mod">
          <ac:chgData name="Megan" userId="29471a6a-a805-477e-8cfd-1679d3e6d2f1" providerId="ADAL" clId="{3104E153-7B36-4941-9ED8-A7808F6EEF73}" dt="2024-02-21T04:07:09.707" v="2479" actId="165"/>
          <ac:grpSpMkLst>
            <pc:docMk/>
            <pc:sldMk cId="3747985286" sldId="263"/>
            <ac:grpSpMk id="13" creationId="{16DDE860-CD5C-94C1-C67C-D74EB32F3C0B}"/>
          </ac:grpSpMkLst>
        </pc:grpChg>
        <pc:grpChg chg="mod topLvl">
          <ac:chgData name="Megan" userId="29471a6a-a805-477e-8cfd-1679d3e6d2f1" providerId="ADAL" clId="{3104E153-7B36-4941-9ED8-A7808F6EEF73}" dt="2024-02-21T04:07:09.707" v="2479" actId="165"/>
          <ac:grpSpMkLst>
            <pc:docMk/>
            <pc:sldMk cId="3747985286" sldId="263"/>
            <ac:grpSpMk id="29" creationId="{FE98E82A-CC4F-8819-CF28-EA68BDED7F20}"/>
          </ac:grpSpMkLst>
        </pc:grpChg>
        <pc:grpChg chg="mod topLvl">
          <ac:chgData name="Megan" userId="29471a6a-a805-477e-8cfd-1679d3e6d2f1" providerId="ADAL" clId="{3104E153-7B36-4941-9ED8-A7808F6EEF73}" dt="2024-02-21T04:07:09.707" v="2479" actId="165"/>
          <ac:grpSpMkLst>
            <pc:docMk/>
            <pc:sldMk cId="3747985286" sldId="263"/>
            <ac:grpSpMk id="30" creationId="{1B4C03AA-C14E-4068-495B-1B4CCC6DC32B}"/>
          </ac:grpSpMkLst>
        </pc:grpChg>
        <pc:grpChg chg="del mod topLvl">
          <ac:chgData name="Megan" userId="29471a6a-a805-477e-8cfd-1679d3e6d2f1" providerId="ADAL" clId="{3104E153-7B36-4941-9ED8-A7808F6EEF73}" dt="2024-02-21T03:40:23.981" v="1948" actId="165"/>
          <ac:grpSpMkLst>
            <pc:docMk/>
            <pc:sldMk cId="3747985286" sldId="263"/>
            <ac:grpSpMk id="31" creationId="{3B3C3ACC-4848-F377-360C-331478AF1B12}"/>
          </ac:grpSpMkLst>
        </pc:grpChg>
        <pc:picChg chg="add mod">
          <ac:chgData name="Megan" userId="29471a6a-a805-477e-8cfd-1679d3e6d2f1" providerId="ADAL" clId="{3104E153-7B36-4941-9ED8-A7808F6EEF73}" dt="2024-02-21T02:40:17.571" v="1641" actId="14100"/>
          <ac:picMkLst>
            <pc:docMk/>
            <pc:sldMk cId="3747985286" sldId="263"/>
            <ac:picMk id="6" creationId="{D21F4E2A-DD6A-A50A-A75D-FBD88D80BDCC}"/>
          </ac:picMkLst>
        </pc:picChg>
        <pc:picChg chg="add mod modCrop">
          <ac:chgData name="Megan" userId="29471a6a-a805-477e-8cfd-1679d3e6d2f1" providerId="ADAL" clId="{3104E153-7B36-4941-9ED8-A7808F6EEF73}" dt="2024-02-21T03:46:40.969" v="2157" actId="1035"/>
          <ac:picMkLst>
            <pc:docMk/>
            <pc:sldMk cId="3747985286" sldId="263"/>
            <ac:picMk id="8" creationId="{78121F41-ACBF-CAE9-ED7E-10B84177BC33}"/>
          </ac:picMkLst>
        </pc:picChg>
        <pc:picChg chg="mod">
          <ac:chgData name="Megan" userId="29471a6a-a805-477e-8cfd-1679d3e6d2f1" providerId="ADAL" clId="{3104E153-7B36-4941-9ED8-A7808F6EEF73}" dt="2024-02-21T04:07:09.707" v="2479" actId="165"/>
          <ac:picMkLst>
            <pc:docMk/>
            <pc:sldMk cId="3747985286" sldId="263"/>
            <ac:picMk id="18" creationId="{2BACEC6F-83EF-BA04-301F-5BA5ABBCAB7B}"/>
          </ac:picMkLst>
        </pc:picChg>
        <pc:picChg chg="mod">
          <ac:chgData name="Megan" userId="29471a6a-a805-477e-8cfd-1679d3e6d2f1" providerId="ADAL" clId="{3104E153-7B36-4941-9ED8-A7808F6EEF73}" dt="2024-02-21T04:07:09.707" v="2479" actId="165"/>
          <ac:picMkLst>
            <pc:docMk/>
            <pc:sldMk cId="3747985286" sldId="263"/>
            <ac:picMk id="21" creationId="{9BF118D4-6E6F-DB15-A84E-924D840B303C}"/>
          </ac:picMkLst>
        </pc:picChg>
        <pc:picChg chg="mod topLvl">
          <ac:chgData name="Megan" userId="29471a6a-a805-477e-8cfd-1679d3e6d2f1" providerId="ADAL" clId="{3104E153-7B36-4941-9ED8-A7808F6EEF73}" dt="2024-02-21T04:07:09.707" v="2479" actId="165"/>
          <ac:picMkLst>
            <pc:docMk/>
            <pc:sldMk cId="3747985286" sldId="263"/>
            <ac:picMk id="23" creationId="{0A8AE52E-AB39-C731-6C05-94BE0711B20C}"/>
          </ac:picMkLst>
        </pc:picChg>
      </pc:sldChg>
      <pc:sldChg chg="addSp delSp modSp mod">
        <pc:chgData name="Megan" userId="29471a6a-a805-477e-8cfd-1679d3e6d2f1" providerId="ADAL" clId="{3104E153-7B36-4941-9ED8-A7808F6EEF73}" dt="2024-02-22T10:01:05.754" v="4990" actId="478"/>
        <pc:sldMkLst>
          <pc:docMk/>
          <pc:sldMk cId="324293914" sldId="264"/>
        </pc:sldMkLst>
        <pc:spChg chg="add del mod">
          <ac:chgData name="Megan" userId="29471a6a-a805-477e-8cfd-1679d3e6d2f1" providerId="ADAL" clId="{3104E153-7B36-4941-9ED8-A7808F6EEF73}" dt="2024-02-21T04:03:41.923" v="2407" actId="478"/>
          <ac:spMkLst>
            <pc:docMk/>
            <pc:sldMk cId="324293914" sldId="264"/>
            <ac:spMk id="2" creationId="{C67387C0-F9F4-2DEF-FF83-C8B3E3438CC1}"/>
          </ac:spMkLst>
        </pc:spChg>
        <pc:spChg chg="mod">
          <ac:chgData name="Megan" userId="29471a6a-a805-477e-8cfd-1679d3e6d2f1" providerId="ADAL" clId="{3104E153-7B36-4941-9ED8-A7808F6EEF73}" dt="2024-02-20T03:42:46.232" v="197" actId="20577"/>
          <ac:spMkLst>
            <pc:docMk/>
            <pc:sldMk cId="324293914" sldId="264"/>
            <ac:spMk id="3" creationId="{151C7FF3-EDC9-9142-2708-2961AFA025E9}"/>
          </ac:spMkLst>
        </pc:spChg>
        <pc:spChg chg="add del mod">
          <ac:chgData name="Megan" userId="29471a6a-a805-477e-8cfd-1679d3e6d2f1" providerId="ADAL" clId="{3104E153-7B36-4941-9ED8-A7808F6EEF73}" dt="2024-02-21T04:51:50.501" v="3138" actId="1076"/>
          <ac:spMkLst>
            <pc:docMk/>
            <pc:sldMk cId="324293914" sldId="264"/>
            <ac:spMk id="5" creationId="{422EFD82-19BD-45CA-A172-68D2EAA44241}"/>
          </ac:spMkLst>
        </pc:spChg>
        <pc:spChg chg="del mod">
          <ac:chgData name="Megan" userId="29471a6a-a805-477e-8cfd-1679d3e6d2f1" providerId="ADAL" clId="{3104E153-7B36-4941-9ED8-A7808F6EEF73}" dt="2024-02-22T10:01:05.754" v="4990" actId="478"/>
          <ac:spMkLst>
            <pc:docMk/>
            <pc:sldMk cId="324293914" sldId="264"/>
            <ac:spMk id="6" creationId="{F25551F5-52D0-5095-8830-DE88B503DA90}"/>
          </ac:spMkLst>
        </pc:spChg>
        <pc:spChg chg="del mod">
          <ac:chgData name="Megan" userId="29471a6a-a805-477e-8cfd-1679d3e6d2f1" providerId="ADAL" clId="{3104E153-7B36-4941-9ED8-A7808F6EEF73}" dt="2024-02-21T04:48:16.356" v="3058" actId="478"/>
          <ac:spMkLst>
            <pc:docMk/>
            <pc:sldMk cId="324293914" sldId="264"/>
            <ac:spMk id="9" creationId="{0AD7BCE5-14C3-774B-F8EB-F3713CB8E701}"/>
          </ac:spMkLst>
        </pc:spChg>
        <pc:spChg chg="add del mod ord">
          <ac:chgData name="Megan" userId="29471a6a-a805-477e-8cfd-1679d3e6d2f1" providerId="ADAL" clId="{3104E153-7B36-4941-9ED8-A7808F6EEF73}" dt="2024-02-21T04:47:03.218" v="3030" actId="478"/>
          <ac:spMkLst>
            <pc:docMk/>
            <pc:sldMk cId="324293914" sldId="264"/>
            <ac:spMk id="10" creationId="{9FD7765E-CC6F-7098-4870-C01E2D2EBB48}"/>
          </ac:spMkLst>
        </pc:spChg>
        <pc:spChg chg="add mod">
          <ac:chgData name="Megan" userId="29471a6a-a805-477e-8cfd-1679d3e6d2f1" providerId="ADAL" clId="{3104E153-7B36-4941-9ED8-A7808F6EEF73}" dt="2024-02-21T04:50:35.474" v="3102" actId="14100"/>
          <ac:spMkLst>
            <pc:docMk/>
            <pc:sldMk cId="324293914" sldId="264"/>
            <ac:spMk id="11" creationId="{B739383A-DEFE-7B67-42D0-5E792BFF72E1}"/>
          </ac:spMkLst>
        </pc:spChg>
        <pc:spChg chg="add mod">
          <ac:chgData name="Megan" userId="29471a6a-a805-477e-8cfd-1679d3e6d2f1" providerId="ADAL" clId="{3104E153-7B36-4941-9ED8-A7808F6EEF73}" dt="2024-02-21T06:57:58.146" v="3954" actId="207"/>
          <ac:spMkLst>
            <pc:docMk/>
            <pc:sldMk cId="324293914" sldId="264"/>
            <ac:spMk id="12" creationId="{A76705FC-9E05-E046-1B53-AD5D219E6EF9}"/>
          </ac:spMkLst>
        </pc:spChg>
        <pc:spChg chg="add del mod">
          <ac:chgData name="Megan" userId="29471a6a-a805-477e-8cfd-1679d3e6d2f1" providerId="ADAL" clId="{3104E153-7B36-4941-9ED8-A7808F6EEF73}" dt="2024-02-21T04:48:25.395" v="3061" actId="478"/>
          <ac:spMkLst>
            <pc:docMk/>
            <pc:sldMk cId="324293914" sldId="264"/>
            <ac:spMk id="14" creationId="{465A1C96-A06F-BC7A-CF83-B1B727A26C0C}"/>
          </ac:spMkLst>
        </pc:spChg>
        <pc:spChg chg="add mod">
          <ac:chgData name="Megan" userId="29471a6a-a805-477e-8cfd-1679d3e6d2f1" providerId="ADAL" clId="{3104E153-7B36-4941-9ED8-A7808F6EEF73}" dt="2024-02-21T06:57:53.630" v="3953" actId="207"/>
          <ac:spMkLst>
            <pc:docMk/>
            <pc:sldMk cId="324293914" sldId="264"/>
            <ac:spMk id="15" creationId="{B07BA553-82C5-5774-883F-550DD1F376D6}"/>
          </ac:spMkLst>
        </pc:spChg>
        <pc:spChg chg="add del mod">
          <ac:chgData name="Megan" userId="29471a6a-a805-477e-8cfd-1679d3e6d2f1" providerId="ADAL" clId="{3104E153-7B36-4941-9ED8-A7808F6EEF73}" dt="2024-02-21T04:59:24.626" v="3211" actId="478"/>
          <ac:spMkLst>
            <pc:docMk/>
            <pc:sldMk cId="324293914" sldId="264"/>
            <ac:spMk id="16" creationId="{CC81EA91-0403-3E5D-5AE7-B0715973FA70}"/>
          </ac:spMkLst>
        </pc:spChg>
        <pc:spChg chg="add mod">
          <ac:chgData name="Megan" userId="29471a6a-a805-477e-8cfd-1679d3e6d2f1" providerId="ADAL" clId="{3104E153-7B36-4941-9ED8-A7808F6EEF73}" dt="2024-02-21T04:59:25.750" v="3212"/>
          <ac:spMkLst>
            <pc:docMk/>
            <pc:sldMk cId="324293914" sldId="264"/>
            <ac:spMk id="17" creationId="{34FC5BCE-5B95-756B-FEA7-A359AC7D64A1}"/>
          </ac:spMkLst>
        </pc:spChg>
        <pc:graphicFrameChg chg="mod modGraphic">
          <ac:chgData name="Megan" userId="29471a6a-a805-477e-8cfd-1679d3e6d2f1" providerId="ADAL" clId="{3104E153-7B36-4941-9ED8-A7808F6EEF73}" dt="2024-02-21T04:47:56.720" v="3050" actId="1036"/>
          <ac:graphicFrameMkLst>
            <pc:docMk/>
            <pc:sldMk cId="324293914" sldId="264"/>
            <ac:graphicFrameMk id="7" creationId="{FFE46D1A-D9F0-371B-E796-22968660960E}"/>
          </ac:graphicFrameMkLst>
        </pc:graphicFrameChg>
      </pc:sldChg>
      <pc:sldChg chg="addSp delSp modSp add del mod">
        <pc:chgData name="Megan" userId="29471a6a-a805-477e-8cfd-1679d3e6d2f1" providerId="ADAL" clId="{3104E153-7B36-4941-9ED8-A7808F6EEF73}" dt="2024-02-21T05:24:02.387" v="3579" actId="47"/>
        <pc:sldMkLst>
          <pc:docMk/>
          <pc:sldMk cId="1527067588" sldId="265"/>
        </pc:sldMkLst>
        <pc:spChg chg="mod">
          <ac:chgData name="Megan" userId="29471a6a-a805-477e-8cfd-1679d3e6d2f1" providerId="ADAL" clId="{3104E153-7B36-4941-9ED8-A7808F6EEF73}" dt="2024-02-20T03:42:27.241" v="163" actId="20577"/>
          <ac:spMkLst>
            <pc:docMk/>
            <pc:sldMk cId="1527067588" sldId="265"/>
            <ac:spMk id="2" creationId="{8A22B3D3-54A5-404B-0F79-61DA29131A69}"/>
          </ac:spMkLst>
        </pc:spChg>
        <pc:spChg chg="add del mod">
          <ac:chgData name="Megan" userId="29471a6a-a805-477e-8cfd-1679d3e6d2f1" providerId="ADAL" clId="{3104E153-7B36-4941-9ED8-A7808F6EEF73}" dt="2024-02-21T04:03:34.483" v="2404" actId="478"/>
          <ac:spMkLst>
            <pc:docMk/>
            <pc:sldMk cId="1527067588" sldId="265"/>
            <ac:spMk id="2" creationId="{E83A9851-DDFD-AC6B-8E39-219841435087}"/>
          </ac:spMkLst>
        </pc:spChg>
        <pc:spChg chg="mod">
          <ac:chgData name="Megan" userId="29471a6a-a805-477e-8cfd-1679d3e6d2f1" providerId="ADAL" clId="{3104E153-7B36-4941-9ED8-A7808F6EEF73}" dt="2024-02-21T04:43:48.234" v="2974" actId="20577"/>
          <ac:spMkLst>
            <pc:docMk/>
            <pc:sldMk cId="1527067588" sldId="265"/>
            <ac:spMk id="4" creationId="{C1F33D0C-1405-CA3E-2967-B8A816AE5392}"/>
          </ac:spMkLst>
        </pc:spChg>
        <pc:spChg chg="add del mod">
          <ac:chgData name="Megan" userId="29471a6a-a805-477e-8cfd-1679d3e6d2f1" providerId="ADAL" clId="{3104E153-7B36-4941-9ED8-A7808F6EEF73}" dt="2024-02-21T04:58:58.738" v="3200" actId="478"/>
          <ac:spMkLst>
            <pc:docMk/>
            <pc:sldMk cId="1527067588" sldId="265"/>
            <ac:spMk id="5" creationId="{C77E5E7E-9705-FD18-6DB2-1DD98873190E}"/>
          </ac:spMkLst>
        </pc:spChg>
        <pc:spChg chg="add mod">
          <ac:chgData name="Megan" userId="29471a6a-a805-477e-8cfd-1679d3e6d2f1" providerId="ADAL" clId="{3104E153-7B36-4941-9ED8-A7808F6EEF73}" dt="2024-02-21T04:58:59.974" v="3201"/>
          <ac:spMkLst>
            <pc:docMk/>
            <pc:sldMk cId="1527067588" sldId="265"/>
            <ac:spMk id="6" creationId="{AF5CBAF3-4F77-4DF9-BF15-BD08EAD1AE43}"/>
          </ac:spMkLst>
        </pc:spChg>
        <pc:spChg chg="mod">
          <ac:chgData name="Megan" userId="29471a6a-a805-477e-8cfd-1679d3e6d2f1" providerId="ADAL" clId="{3104E153-7B36-4941-9ED8-A7808F6EEF73}" dt="2024-02-21T03:53:47.912" v="2236" actId="207"/>
          <ac:spMkLst>
            <pc:docMk/>
            <pc:sldMk cId="1527067588" sldId="265"/>
            <ac:spMk id="8" creationId="{6FBBF1FB-A564-14E2-006E-D431FC086144}"/>
          </ac:spMkLst>
        </pc:spChg>
        <pc:spChg chg="mod">
          <ac:chgData name="Megan" userId="29471a6a-a805-477e-8cfd-1679d3e6d2f1" providerId="ADAL" clId="{3104E153-7B36-4941-9ED8-A7808F6EEF73}" dt="2024-02-21T03:56:52.394" v="2322" actId="207"/>
          <ac:spMkLst>
            <pc:docMk/>
            <pc:sldMk cId="1527067588" sldId="265"/>
            <ac:spMk id="14" creationId="{2E9D4FC0-1A5A-E714-DD8A-0B57BF0D2392}"/>
          </ac:spMkLst>
        </pc:spChg>
        <pc:spChg chg="mod">
          <ac:chgData name="Megan" userId="29471a6a-a805-477e-8cfd-1679d3e6d2f1" providerId="ADAL" clId="{3104E153-7B36-4941-9ED8-A7808F6EEF73}" dt="2024-02-21T03:56:56.217" v="2323" actId="207"/>
          <ac:spMkLst>
            <pc:docMk/>
            <pc:sldMk cId="1527067588" sldId="265"/>
            <ac:spMk id="17" creationId="{547C9A9F-9147-7754-9FBB-BE5FF5589854}"/>
          </ac:spMkLst>
        </pc:spChg>
        <pc:spChg chg="mod">
          <ac:chgData name="Megan" userId="29471a6a-a805-477e-8cfd-1679d3e6d2f1" providerId="ADAL" clId="{3104E153-7B36-4941-9ED8-A7808F6EEF73}" dt="2024-02-21T03:56:59.807" v="2324" actId="207"/>
          <ac:spMkLst>
            <pc:docMk/>
            <pc:sldMk cId="1527067588" sldId="265"/>
            <ac:spMk id="20" creationId="{8D2CB500-92FC-45D0-2A0C-E85A139EA873}"/>
          </ac:spMkLst>
        </pc:spChg>
        <pc:picChg chg="mod">
          <ac:chgData name="Megan" userId="29471a6a-a805-477e-8cfd-1679d3e6d2f1" providerId="ADAL" clId="{3104E153-7B36-4941-9ED8-A7808F6EEF73}" dt="2024-02-21T05:15:05.818" v="3379" actId="1076"/>
          <ac:picMkLst>
            <pc:docMk/>
            <pc:sldMk cId="1527067588" sldId="265"/>
            <ac:picMk id="3" creationId="{25B9DD6D-9DA5-92C4-0E88-0E8DAEEB83D1}"/>
          </ac:picMkLst>
        </pc:picChg>
      </pc:sldChg>
      <pc:sldChg chg="addSp delSp modSp mod">
        <pc:chgData name="Megan" userId="29471a6a-a805-477e-8cfd-1679d3e6d2f1" providerId="ADAL" clId="{3104E153-7B36-4941-9ED8-A7808F6EEF73}" dt="2024-02-21T07:28:31.996" v="4195" actId="12788"/>
        <pc:sldMkLst>
          <pc:docMk/>
          <pc:sldMk cId="3455397427" sldId="266"/>
        </pc:sldMkLst>
        <pc:spChg chg="del mod">
          <ac:chgData name="Megan" userId="29471a6a-a805-477e-8cfd-1679d3e6d2f1" providerId="ADAL" clId="{3104E153-7B36-4941-9ED8-A7808F6EEF73}" dt="2024-02-21T03:41:48.116" v="2005" actId="478"/>
          <ac:spMkLst>
            <pc:docMk/>
            <pc:sldMk cId="3455397427" sldId="266"/>
            <ac:spMk id="2" creationId="{8A22B3D3-54A5-404B-0F79-61DA29131A69}"/>
          </ac:spMkLst>
        </pc:spChg>
        <pc:spChg chg="del mod">
          <ac:chgData name="Megan" userId="29471a6a-a805-477e-8cfd-1679d3e6d2f1" providerId="ADAL" clId="{3104E153-7B36-4941-9ED8-A7808F6EEF73}" dt="2024-02-20T10:03:17.920" v="1298" actId="478"/>
          <ac:spMkLst>
            <pc:docMk/>
            <pc:sldMk cId="3455397427" sldId="266"/>
            <ac:spMk id="3" creationId="{0C1FC79D-DC9A-E242-DF83-4D807515200F}"/>
          </ac:spMkLst>
        </pc:spChg>
        <pc:spChg chg="add mod">
          <ac:chgData name="Megan" userId="29471a6a-a805-477e-8cfd-1679d3e6d2f1" providerId="ADAL" clId="{3104E153-7B36-4941-9ED8-A7808F6EEF73}" dt="2024-02-21T04:16:24.240" v="2690" actId="14100"/>
          <ac:spMkLst>
            <pc:docMk/>
            <pc:sldMk cId="3455397427" sldId="266"/>
            <ac:spMk id="4" creationId="{5660FB80-5D51-B3EC-1B5E-AA17D2677020}"/>
          </ac:spMkLst>
        </pc:spChg>
        <pc:spChg chg="mod">
          <ac:chgData name="Megan" userId="29471a6a-a805-477e-8cfd-1679d3e6d2f1" providerId="ADAL" clId="{3104E153-7B36-4941-9ED8-A7808F6EEF73}" dt="2024-02-21T07:28:28.437" v="4194" actId="12788"/>
          <ac:spMkLst>
            <pc:docMk/>
            <pc:sldMk cId="3455397427" sldId="266"/>
            <ac:spMk id="5" creationId="{C6B37C2B-FD80-54AE-A1ED-DCCAD541101E}"/>
          </ac:spMkLst>
        </pc:spChg>
        <pc:spChg chg="mod">
          <ac:chgData name="Megan" userId="29471a6a-a805-477e-8cfd-1679d3e6d2f1" providerId="ADAL" clId="{3104E153-7B36-4941-9ED8-A7808F6EEF73}" dt="2024-02-21T03:52:48.617" v="2225" actId="207"/>
          <ac:spMkLst>
            <pc:docMk/>
            <pc:sldMk cId="3455397427" sldId="266"/>
            <ac:spMk id="6" creationId="{F66D2FFB-24F6-217B-DEFC-D2E27120FD04}"/>
          </ac:spMkLst>
        </pc:spChg>
        <pc:spChg chg="mod">
          <ac:chgData name="Megan" userId="29471a6a-a805-477e-8cfd-1679d3e6d2f1" providerId="ADAL" clId="{3104E153-7B36-4941-9ED8-A7808F6EEF73}" dt="2024-02-21T04:10:14.538" v="2563" actId="1035"/>
          <ac:spMkLst>
            <pc:docMk/>
            <pc:sldMk cId="3455397427" sldId="266"/>
            <ac:spMk id="7" creationId="{C1D94340-764D-C056-1698-DAA9588C7652}"/>
          </ac:spMkLst>
        </pc:spChg>
        <pc:spChg chg="add mod">
          <ac:chgData name="Megan" userId="29471a6a-a805-477e-8cfd-1679d3e6d2f1" providerId="ADAL" clId="{3104E153-7B36-4941-9ED8-A7808F6EEF73}" dt="2024-02-21T04:10:17.146" v="2568" actId="1035"/>
          <ac:spMkLst>
            <pc:docMk/>
            <pc:sldMk cId="3455397427" sldId="266"/>
            <ac:spMk id="8" creationId="{0E089A2F-1774-C312-E13F-E317877555B5}"/>
          </ac:spMkLst>
        </pc:spChg>
        <pc:spChg chg="add mod">
          <ac:chgData name="Megan" userId="29471a6a-a805-477e-8cfd-1679d3e6d2f1" providerId="ADAL" clId="{3104E153-7B36-4941-9ED8-A7808F6EEF73}" dt="2024-02-21T03:52:56.523" v="2227" actId="207"/>
          <ac:spMkLst>
            <pc:docMk/>
            <pc:sldMk cId="3455397427" sldId="266"/>
            <ac:spMk id="9" creationId="{8F26159E-A66C-E799-1F63-C7D9D588198A}"/>
          </ac:spMkLst>
        </pc:spChg>
        <pc:spChg chg="add mod">
          <ac:chgData name="Megan" userId="29471a6a-a805-477e-8cfd-1679d3e6d2f1" providerId="ADAL" clId="{3104E153-7B36-4941-9ED8-A7808F6EEF73}" dt="2024-02-21T04:10:19.585" v="2573" actId="1035"/>
          <ac:spMkLst>
            <pc:docMk/>
            <pc:sldMk cId="3455397427" sldId="266"/>
            <ac:spMk id="10" creationId="{AE86BCB5-8018-9E02-FB69-7F1240A0101E}"/>
          </ac:spMkLst>
        </pc:spChg>
        <pc:spChg chg="add mod">
          <ac:chgData name="Megan" userId="29471a6a-a805-477e-8cfd-1679d3e6d2f1" providerId="ADAL" clId="{3104E153-7B36-4941-9ED8-A7808F6EEF73}" dt="2024-02-21T07:28:23.892" v="4193" actId="12788"/>
          <ac:spMkLst>
            <pc:docMk/>
            <pc:sldMk cId="3455397427" sldId="266"/>
            <ac:spMk id="11" creationId="{B9C4825D-1EA0-7388-C37A-F285A522B07D}"/>
          </ac:spMkLst>
        </pc:spChg>
        <pc:spChg chg="add del mod">
          <ac:chgData name="Megan" userId="29471a6a-a805-477e-8cfd-1679d3e6d2f1" providerId="ADAL" clId="{3104E153-7B36-4941-9ED8-A7808F6EEF73}" dt="2024-02-21T03:41:50.387" v="2006" actId="478"/>
          <ac:spMkLst>
            <pc:docMk/>
            <pc:sldMk cId="3455397427" sldId="266"/>
            <ac:spMk id="16" creationId="{85589495-3C57-A4F0-F29A-028272EBC581}"/>
          </ac:spMkLst>
        </pc:spChg>
        <pc:spChg chg="add del mod">
          <ac:chgData name="Megan" userId="29471a6a-a805-477e-8cfd-1679d3e6d2f1" providerId="ADAL" clId="{3104E153-7B36-4941-9ED8-A7808F6EEF73}" dt="2024-02-21T04:03:31.714" v="2403" actId="478"/>
          <ac:spMkLst>
            <pc:docMk/>
            <pc:sldMk cId="3455397427" sldId="266"/>
            <ac:spMk id="17" creationId="{1BE3EB70-A1A8-6961-5C14-0E74C81E3691}"/>
          </ac:spMkLst>
        </pc:spChg>
        <pc:spChg chg="add del mod ord">
          <ac:chgData name="Megan" userId="29471a6a-a805-477e-8cfd-1679d3e6d2f1" providerId="ADAL" clId="{3104E153-7B36-4941-9ED8-A7808F6EEF73}" dt="2024-02-21T04:17:37.778" v="2720" actId="478"/>
          <ac:spMkLst>
            <pc:docMk/>
            <pc:sldMk cId="3455397427" sldId="266"/>
            <ac:spMk id="18" creationId="{614A0DA6-062C-973F-1D64-654F2D7F7886}"/>
          </ac:spMkLst>
        </pc:spChg>
        <pc:spChg chg="add mod">
          <ac:chgData name="Megan" userId="29471a6a-a805-477e-8cfd-1679d3e6d2f1" providerId="ADAL" clId="{3104E153-7B36-4941-9ED8-A7808F6EEF73}" dt="2024-02-21T05:29:28.818" v="3612" actId="1035"/>
          <ac:spMkLst>
            <pc:docMk/>
            <pc:sldMk cId="3455397427" sldId="266"/>
            <ac:spMk id="19" creationId="{3CFF64DC-BBD0-CC80-5145-F3430ABC5468}"/>
          </ac:spMkLst>
        </pc:spChg>
        <pc:spChg chg="add mod">
          <ac:chgData name="Megan" userId="29471a6a-a805-477e-8cfd-1679d3e6d2f1" providerId="ADAL" clId="{3104E153-7B36-4941-9ED8-A7808F6EEF73}" dt="2024-02-21T05:29:28.818" v="3612" actId="1035"/>
          <ac:spMkLst>
            <pc:docMk/>
            <pc:sldMk cId="3455397427" sldId="266"/>
            <ac:spMk id="20" creationId="{3F537863-ABE1-900F-B39B-0F40151F2375}"/>
          </ac:spMkLst>
        </pc:spChg>
        <pc:spChg chg="add mod">
          <ac:chgData name="Megan" userId="29471a6a-a805-477e-8cfd-1679d3e6d2f1" providerId="ADAL" clId="{3104E153-7B36-4941-9ED8-A7808F6EEF73}" dt="2024-02-21T05:29:28.818" v="3612" actId="1035"/>
          <ac:spMkLst>
            <pc:docMk/>
            <pc:sldMk cId="3455397427" sldId="266"/>
            <ac:spMk id="21" creationId="{9CF61213-C198-0DA7-58AF-90980929A1F8}"/>
          </ac:spMkLst>
        </pc:spChg>
        <pc:spChg chg="add mod">
          <ac:chgData name="Megan" userId="29471a6a-a805-477e-8cfd-1679d3e6d2f1" providerId="ADAL" clId="{3104E153-7B36-4941-9ED8-A7808F6EEF73}" dt="2024-02-21T07:28:31.996" v="4195" actId="12788"/>
          <ac:spMkLst>
            <pc:docMk/>
            <pc:sldMk cId="3455397427" sldId="266"/>
            <ac:spMk id="22" creationId="{702ABEF3-9505-ABBB-1E3D-F0B46E1C0388}"/>
          </ac:spMkLst>
        </pc:spChg>
        <pc:spChg chg="add del mod">
          <ac:chgData name="Megan" userId="29471a6a-a805-477e-8cfd-1679d3e6d2f1" providerId="ADAL" clId="{3104E153-7B36-4941-9ED8-A7808F6EEF73}" dt="2024-02-21T04:59:03.738" v="3202" actId="478"/>
          <ac:spMkLst>
            <pc:docMk/>
            <pc:sldMk cId="3455397427" sldId="266"/>
            <ac:spMk id="23" creationId="{FC2CC777-629E-2B3E-96EC-EA004D3B4A72}"/>
          </ac:spMkLst>
        </pc:spChg>
        <pc:spChg chg="add del mod">
          <ac:chgData name="Megan" userId="29471a6a-a805-477e-8cfd-1679d3e6d2f1" providerId="ADAL" clId="{3104E153-7B36-4941-9ED8-A7808F6EEF73}" dt="2024-02-20T10:03:19.744" v="1299" actId="478"/>
          <ac:spMkLst>
            <pc:docMk/>
            <pc:sldMk cId="3455397427" sldId="266"/>
            <ac:spMk id="24" creationId="{10F3A004-D31C-374C-488E-5948D60A7833}"/>
          </ac:spMkLst>
        </pc:spChg>
        <pc:spChg chg="add mod">
          <ac:chgData name="Megan" userId="29471a6a-a805-477e-8cfd-1679d3e6d2f1" providerId="ADAL" clId="{3104E153-7B36-4941-9ED8-A7808F6EEF73}" dt="2024-02-21T05:29:20.153" v="3607" actId="14100"/>
          <ac:spMkLst>
            <pc:docMk/>
            <pc:sldMk cId="3455397427" sldId="266"/>
            <ac:spMk id="24" creationId="{50060B47-A150-1B84-F6DD-87880A4B40F1}"/>
          </ac:spMkLst>
        </pc:spChg>
        <pc:spChg chg="add del mod">
          <ac:chgData name="Megan" userId="29471a6a-a805-477e-8cfd-1679d3e6d2f1" providerId="ADAL" clId="{3104E153-7B36-4941-9ED8-A7808F6EEF73}" dt="2024-02-21T06:42:23.274" v="3804" actId="478"/>
          <ac:spMkLst>
            <pc:docMk/>
            <pc:sldMk cId="3455397427" sldId="266"/>
            <ac:spMk id="25" creationId="{DA0F378C-9FC6-C40C-E9E3-D44D37ED9B9C}"/>
          </ac:spMkLst>
        </pc:spChg>
        <pc:grpChg chg="add mod">
          <ac:chgData name="Megan" userId="29471a6a-a805-477e-8cfd-1679d3e6d2f1" providerId="ADAL" clId="{3104E153-7B36-4941-9ED8-A7808F6EEF73}" dt="2024-02-21T05:29:28.818" v="3612" actId="1035"/>
          <ac:grpSpMkLst>
            <pc:docMk/>
            <pc:sldMk cId="3455397427" sldId="266"/>
            <ac:grpSpMk id="3" creationId="{9FB8C6B5-D05E-4C3F-19F0-F1E37188AFE3}"/>
          </ac:grpSpMkLst>
        </pc:grpChg>
        <pc:grpChg chg="mod">
          <ac:chgData name="Megan" userId="29471a6a-a805-477e-8cfd-1679d3e6d2f1" providerId="ADAL" clId="{3104E153-7B36-4941-9ED8-A7808F6EEF73}" dt="2024-02-21T03:20:43.819" v="1798" actId="164"/>
          <ac:grpSpMkLst>
            <pc:docMk/>
            <pc:sldMk cId="3455397427" sldId="266"/>
            <ac:grpSpMk id="13" creationId="{129CC90A-5E2A-1D3F-46A2-67B4D8AB5E9D}"/>
          </ac:grpSpMkLst>
        </pc:grpChg>
        <pc:grpChg chg="mod">
          <ac:chgData name="Megan" userId="29471a6a-a805-477e-8cfd-1679d3e6d2f1" providerId="ADAL" clId="{3104E153-7B36-4941-9ED8-A7808F6EEF73}" dt="2024-02-21T03:20:43.819" v="1798" actId="164"/>
          <ac:grpSpMkLst>
            <pc:docMk/>
            <pc:sldMk cId="3455397427" sldId="266"/>
            <ac:grpSpMk id="14" creationId="{7CD26167-CE27-5900-8707-093FEE66E199}"/>
          </ac:grpSpMkLst>
        </pc:grpChg>
        <pc:grpChg chg="mod">
          <ac:chgData name="Megan" userId="29471a6a-a805-477e-8cfd-1679d3e6d2f1" providerId="ADAL" clId="{3104E153-7B36-4941-9ED8-A7808F6EEF73}" dt="2024-02-21T03:20:43.819" v="1798" actId="164"/>
          <ac:grpSpMkLst>
            <pc:docMk/>
            <pc:sldMk cId="3455397427" sldId="266"/>
            <ac:grpSpMk id="15" creationId="{956323DB-FE0F-61F2-0418-AD7866F50894}"/>
          </ac:grpSpMkLst>
        </pc:grpChg>
        <pc:picChg chg="add mod modCrop">
          <ac:chgData name="Megan" userId="29471a6a-a805-477e-8cfd-1679d3e6d2f1" providerId="ADAL" clId="{3104E153-7B36-4941-9ED8-A7808F6EEF73}" dt="2024-02-21T03:20:43.819" v="1798" actId="164"/>
          <ac:picMkLst>
            <pc:docMk/>
            <pc:sldMk cId="3455397427" sldId="266"/>
            <ac:picMk id="26" creationId="{67B31FCA-D0D8-8AB9-3C37-54A98237D8A0}"/>
          </ac:picMkLst>
        </pc:picChg>
        <pc:picChg chg="add mod modCrop">
          <ac:chgData name="Megan" userId="29471a6a-a805-477e-8cfd-1679d3e6d2f1" providerId="ADAL" clId="{3104E153-7B36-4941-9ED8-A7808F6EEF73}" dt="2024-02-21T03:20:43.819" v="1798" actId="164"/>
          <ac:picMkLst>
            <pc:docMk/>
            <pc:sldMk cId="3455397427" sldId="266"/>
            <ac:picMk id="28" creationId="{86D89D35-6305-DFEC-6B45-1E4DBBBCAEA0}"/>
          </ac:picMkLst>
        </pc:picChg>
        <pc:picChg chg="add del mod">
          <ac:chgData name="Megan" userId="29471a6a-a805-477e-8cfd-1679d3e6d2f1" providerId="ADAL" clId="{3104E153-7B36-4941-9ED8-A7808F6EEF73}" dt="2024-02-20T10:17:39.672" v="1322" actId="478"/>
          <ac:picMkLst>
            <pc:docMk/>
            <pc:sldMk cId="3455397427" sldId="266"/>
            <ac:picMk id="30" creationId="{AB07BF11-B75A-A22E-C691-A63B11E85122}"/>
          </ac:picMkLst>
        </pc:picChg>
        <pc:picChg chg="add del mod modCrop">
          <ac:chgData name="Megan" userId="29471a6a-a805-477e-8cfd-1679d3e6d2f1" providerId="ADAL" clId="{3104E153-7B36-4941-9ED8-A7808F6EEF73}" dt="2024-02-20T10:27:36.642" v="1597" actId="478"/>
          <ac:picMkLst>
            <pc:docMk/>
            <pc:sldMk cId="3455397427" sldId="266"/>
            <ac:picMk id="32" creationId="{48CBE997-90F1-4D1B-DF0E-D5A9DF5F6400}"/>
          </ac:picMkLst>
        </pc:picChg>
        <pc:picChg chg="add mod modCrop">
          <ac:chgData name="Megan" userId="29471a6a-a805-477e-8cfd-1679d3e6d2f1" providerId="ADAL" clId="{3104E153-7B36-4941-9ED8-A7808F6EEF73}" dt="2024-02-21T03:20:43.819" v="1798" actId="164"/>
          <ac:picMkLst>
            <pc:docMk/>
            <pc:sldMk cId="3455397427" sldId="266"/>
            <ac:picMk id="34" creationId="{4AC6056A-0EB0-85A5-6DE5-28AD2A3C03DE}"/>
          </ac:picMkLst>
        </pc:picChg>
      </pc:sldChg>
      <pc:sldChg chg="addSp delSp modSp mod">
        <pc:chgData name="Megan" userId="29471a6a-a805-477e-8cfd-1679d3e6d2f1" providerId="ADAL" clId="{3104E153-7B36-4941-9ED8-A7808F6EEF73}" dt="2024-02-21T06:55:31.145" v="3919" actId="1038"/>
        <pc:sldMkLst>
          <pc:docMk/>
          <pc:sldMk cId="3547108535" sldId="267"/>
        </pc:sldMkLst>
        <pc:spChg chg="add mod">
          <ac:chgData name="Megan" userId="29471a6a-a805-477e-8cfd-1679d3e6d2f1" providerId="ADAL" clId="{3104E153-7B36-4941-9ED8-A7808F6EEF73}" dt="2024-02-21T04:45:40.177" v="2993" actId="1036"/>
          <ac:spMkLst>
            <pc:docMk/>
            <pc:sldMk cId="3547108535" sldId="267"/>
            <ac:spMk id="2" creationId="{927A5CA7-3B90-0D3D-F0AC-E99FE73BA4E3}"/>
          </ac:spMkLst>
        </pc:spChg>
        <pc:spChg chg="del mod">
          <ac:chgData name="Megan" userId="29471a6a-a805-477e-8cfd-1679d3e6d2f1" providerId="ADAL" clId="{3104E153-7B36-4941-9ED8-A7808F6EEF73}" dt="2024-02-21T04:38:04.020" v="2863" actId="478"/>
          <ac:spMkLst>
            <pc:docMk/>
            <pc:sldMk cId="3547108535" sldId="267"/>
            <ac:spMk id="3" creationId="{0C1FC79D-DC9A-E242-DF83-4D807515200F}"/>
          </ac:spMkLst>
        </pc:spChg>
        <pc:spChg chg="del mod">
          <ac:chgData name="Megan" userId="29471a6a-a805-477e-8cfd-1679d3e6d2f1" providerId="ADAL" clId="{3104E153-7B36-4941-9ED8-A7808F6EEF73}" dt="2024-02-21T04:07:18.786" v="2481" actId="478"/>
          <ac:spMkLst>
            <pc:docMk/>
            <pc:sldMk cId="3547108535" sldId="267"/>
            <ac:spMk id="4" creationId="{2D22B55D-2969-0CAD-D326-7AFF2194EF57}"/>
          </ac:spMkLst>
        </pc:spChg>
        <pc:spChg chg="del mod">
          <ac:chgData name="Megan" userId="29471a6a-a805-477e-8cfd-1679d3e6d2f1" providerId="ADAL" clId="{3104E153-7B36-4941-9ED8-A7808F6EEF73}" dt="2024-02-21T04:07:17.915" v="2480" actId="478"/>
          <ac:spMkLst>
            <pc:docMk/>
            <pc:sldMk cId="3547108535" sldId="267"/>
            <ac:spMk id="6" creationId="{8E95718F-DA01-66F9-1FFE-5A16752D1A60}"/>
          </ac:spMkLst>
        </pc:spChg>
        <pc:spChg chg="add del mod">
          <ac:chgData name="Megan" userId="29471a6a-a805-477e-8cfd-1679d3e6d2f1" providerId="ADAL" clId="{3104E153-7B36-4941-9ED8-A7808F6EEF73}" dt="2024-02-21T04:03:37.826" v="2405" actId="478"/>
          <ac:spMkLst>
            <pc:docMk/>
            <pc:sldMk cId="3547108535" sldId="267"/>
            <ac:spMk id="17" creationId="{B4D1AB6E-B193-2925-756A-8B90E66509CA}"/>
          </ac:spMkLst>
        </pc:spChg>
        <pc:spChg chg="add mod">
          <ac:chgData name="Megan" userId="29471a6a-a805-477e-8cfd-1679d3e6d2f1" providerId="ADAL" clId="{3104E153-7B36-4941-9ED8-A7808F6EEF73}" dt="2024-02-21T04:07:19.622" v="2482"/>
          <ac:spMkLst>
            <pc:docMk/>
            <pc:sldMk cId="3547108535" sldId="267"/>
            <ac:spMk id="18" creationId="{62B5C9AC-FBA3-1B30-10DE-F0EC189B4FB4}"/>
          </ac:spMkLst>
        </pc:spChg>
        <pc:spChg chg="add mod">
          <ac:chgData name="Megan" userId="29471a6a-a805-477e-8cfd-1679d3e6d2f1" providerId="ADAL" clId="{3104E153-7B36-4941-9ED8-A7808F6EEF73}" dt="2024-02-21T04:11:58.178" v="2599" actId="20577"/>
          <ac:spMkLst>
            <pc:docMk/>
            <pc:sldMk cId="3547108535" sldId="267"/>
            <ac:spMk id="19" creationId="{36481851-0EF0-A1C1-0D00-34F6B421F2AC}"/>
          </ac:spMkLst>
        </pc:spChg>
        <pc:spChg chg="add del mod ord">
          <ac:chgData name="Megan" userId="29471a6a-a805-477e-8cfd-1679d3e6d2f1" providerId="ADAL" clId="{3104E153-7B36-4941-9ED8-A7808F6EEF73}" dt="2024-02-21T05:01:19.699" v="3230" actId="478"/>
          <ac:spMkLst>
            <pc:docMk/>
            <pc:sldMk cId="3547108535" sldId="267"/>
            <ac:spMk id="24" creationId="{C2D65601-F6ED-1251-49EC-342C55FAD4D3}"/>
          </ac:spMkLst>
        </pc:spChg>
        <pc:spChg chg="add del mod">
          <ac:chgData name="Megan" userId="29471a6a-a805-477e-8cfd-1679d3e6d2f1" providerId="ADAL" clId="{3104E153-7B36-4941-9ED8-A7808F6EEF73}" dt="2024-02-21T04:38:05.890" v="2864" actId="478"/>
          <ac:spMkLst>
            <pc:docMk/>
            <pc:sldMk cId="3547108535" sldId="267"/>
            <ac:spMk id="26" creationId="{38018C79-AC6C-19A6-15B2-255452BFC98B}"/>
          </ac:spMkLst>
        </pc:spChg>
        <pc:spChg chg="add mod">
          <ac:chgData name="Megan" userId="29471a6a-a805-477e-8cfd-1679d3e6d2f1" providerId="ADAL" clId="{3104E153-7B36-4941-9ED8-A7808F6EEF73}" dt="2024-02-21T04:58:50.583" v="3199" actId="14100"/>
          <ac:spMkLst>
            <pc:docMk/>
            <pc:sldMk cId="3547108535" sldId="267"/>
            <ac:spMk id="27" creationId="{5AC6D1EC-7575-DC29-D2CB-87EC7FE3E3F8}"/>
          </ac:spMkLst>
        </pc:spChg>
        <pc:spChg chg="add mod">
          <ac:chgData name="Megan" userId="29471a6a-a805-477e-8cfd-1679d3e6d2f1" providerId="ADAL" clId="{3104E153-7B36-4941-9ED8-A7808F6EEF73}" dt="2024-02-21T06:55:31.145" v="3919" actId="1038"/>
          <ac:spMkLst>
            <pc:docMk/>
            <pc:sldMk cId="3547108535" sldId="267"/>
            <ac:spMk id="28" creationId="{6C5CF850-9046-8FAB-49FE-D277FE2ADE97}"/>
          </ac:spMkLst>
        </pc:spChg>
        <pc:grpChg chg="add del mod">
          <ac:chgData name="Megan" userId="29471a6a-a805-477e-8cfd-1679d3e6d2f1" providerId="ADAL" clId="{3104E153-7B36-4941-9ED8-A7808F6EEF73}" dt="2024-02-21T04:07:53.981" v="2529" actId="165"/>
          <ac:grpSpMkLst>
            <pc:docMk/>
            <pc:sldMk cId="3547108535" sldId="267"/>
            <ac:grpSpMk id="14" creationId="{C110DB31-F1FF-FB6A-3F8F-126150F8413B}"/>
          </ac:grpSpMkLst>
        </pc:grpChg>
        <pc:grpChg chg="add mod">
          <ac:chgData name="Megan" userId="29471a6a-a805-477e-8cfd-1679d3e6d2f1" providerId="ADAL" clId="{3104E153-7B36-4941-9ED8-A7808F6EEF73}" dt="2024-02-21T04:09:43.107" v="2555" actId="164"/>
          <ac:grpSpMkLst>
            <pc:docMk/>
            <pc:sldMk cId="3547108535" sldId="267"/>
            <ac:grpSpMk id="20" creationId="{A0543777-6771-4E24-62CA-07E16F4CAA9F}"/>
          </ac:grpSpMkLst>
        </pc:grpChg>
        <pc:grpChg chg="add mod">
          <ac:chgData name="Megan" userId="29471a6a-a805-477e-8cfd-1679d3e6d2f1" providerId="ADAL" clId="{3104E153-7B36-4941-9ED8-A7808F6EEF73}" dt="2024-02-21T04:09:43.107" v="2555" actId="164"/>
          <ac:grpSpMkLst>
            <pc:docMk/>
            <pc:sldMk cId="3547108535" sldId="267"/>
            <ac:grpSpMk id="21" creationId="{D996DD5F-B451-19B3-24D4-4F7116C67DE4}"/>
          </ac:grpSpMkLst>
        </pc:grpChg>
        <pc:grpChg chg="add mod">
          <ac:chgData name="Megan" userId="29471a6a-a805-477e-8cfd-1679d3e6d2f1" providerId="ADAL" clId="{3104E153-7B36-4941-9ED8-A7808F6EEF73}" dt="2024-02-21T04:45:37.495" v="2991" actId="1076"/>
          <ac:grpSpMkLst>
            <pc:docMk/>
            <pc:sldMk cId="3547108535" sldId="267"/>
            <ac:grpSpMk id="22" creationId="{94254BD3-056F-7855-B29F-12FF202FD016}"/>
          </ac:grpSpMkLst>
        </pc:grpChg>
        <pc:picChg chg="add mod topLvl modCrop">
          <ac:chgData name="Megan" userId="29471a6a-a805-477e-8cfd-1679d3e6d2f1" providerId="ADAL" clId="{3104E153-7B36-4941-9ED8-A7808F6EEF73}" dt="2024-02-21T04:07:59.788" v="2531" actId="164"/>
          <ac:picMkLst>
            <pc:docMk/>
            <pc:sldMk cId="3547108535" sldId="267"/>
            <ac:picMk id="7" creationId="{42BBD9F0-A843-05AC-B661-01223446B1F3}"/>
          </ac:picMkLst>
        </pc:picChg>
        <pc:picChg chg="add mod topLvl">
          <ac:chgData name="Megan" userId="29471a6a-a805-477e-8cfd-1679d3e6d2f1" providerId="ADAL" clId="{3104E153-7B36-4941-9ED8-A7808F6EEF73}" dt="2024-02-21T04:07:58.132" v="2530" actId="164"/>
          <ac:picMkLst>
            <pc:docMk/>
            <pc:sldMk cId="3547108535" sldId="267"/>
            <ac:picMk id="9" creationId="{526AF211-E856-8221-30BE-56FC1DA7C9B4}"/>
          </ac:picMkLst>
        </pc:picChg>
        <pc:picChg chg="add mod topLvl">
          <ac:chgData name="Megan" userId="29471a6a-a805-477e-8cfd-1679d3e6d2f1" providerId="ADAL" clId="{3104E153-7B36-4941-9ED8-A7808F6EEF73}" dt="2024-02-21T04:07:59.788" v="2531" actId="164"/>
          <ac:picMkLst>
            <pc:docMk/>
            <pc:sldMk cId="3547108535" sldId="267"/>
            <ac:picMk id="11" creationId="{0C080F9A-6DBE-C3E9-730A-5800686BC395}"/>
          </ac:picMkLst>
        </pc:picChg>
        <pc:picChg chg="add mod topLvl">
          <ac:chgData name="Megan" userId="29471a6a-a805-477e-8cfd-1679d3e6d2f1" providerId="ADAL" clId="{3104E153-7B36-4941-9ED8-A7808F6EEF73}" dt="2024-02-21T04:07:58.132" v="2530" actId="164"/>
          <ac:picMkLst>
            <pc:docMk/>
            <pc:sldMk cId="3547108535" sldId="267"/>
            <ac:picMk id="13" creationId="{C5F2177D-B5C4-837A-4294-333260A6CDAF}"/>
          </ac:picMkLst>
        </pc:picChg>
        <pc:picChg chg="add del mod modCrop">
          <ac:chgData name="Megan" userId="29471a6a-a805-477e-8cfd-1679d3e6d2f1" providerId="ADAL" clId="{3104E153-7B36-4941-9ED8-A7808F6EEF73}" dt="2024-02-21T05:01:19.218" v="3229" actId="478"/>
          <ac:picMkLst>
            <pc:docMk/>
            <pc:sldMk cId="3547108535" sldId="267"/>
            <ac:picMk id="16" creationId="{7EA6D929-3919-010B-5AB2-2080910C514A}"/>
          </ac:picMkLst>
        </pc:picChg>
        <pc:picChg chg="add del mod ord">
          <ac:chgData name="Megan" userId="29471a6a-a805-477e-8cfd-1679d3e6d2f1" providerId="ADAL" clId="{3104E153-7B36-4941-9ED8-A7808F6EEF73}" dt="2024-02-21T04:18:42.810" v="2754" actId="478"/>
          <ac:picMkLst>
            <pc:docMk/>
            <pc:sldMk cId="3547108535" sldId="267"/>
            <ac:picMk id="23" creationId="{D45331B9-AC80-061B-FBBD-8020B27D8B32}"/>
          </ac:picMkLst>
        </pc:picChg>
        <pc:picChg chg="add mod">
          <ac:chgData name="Megan" userId="29471a6a-a805-477e-8cfd-1679d3e6d2f1" providerId="ADAL" clId="{3104E153-7B36-4941-9ED8-A7808F6EEF73}" dt="2024-02-21T05:08:51.923" v="3290" actId="14100"/>
          <ac:picMkLst>
            <pc:docMk/>
            <pc:sldMk cId="3547108535" sldId="267"/>
            <ac:picMk id="29" creationId="{24559DF8-82B4-C76A-360C-B2AD347688AF}"/>
          </ac:picMkLst>
        </pc:picChg>
      </pc:sldChg>
      <pc:sldChg chg="addSp delSp modSp mod">
        <pc:chgData name="Megan" userId="29471a6a-a805-477e-8cfd-1679d3e6d2f1" providerId="ADAL" clId="{3104E153-7B36-4941-9ED8-A7808F6EEF73}" dt="2024-02-21T06:56:43.298" v="3927" actId="1076"/>
        <pc:sldMkLst>
          <pc:docMk/>
          <pc:sldMk cId="3027579155" sldId="268"/>
        </pc:sldMkLst>
        <pc:spChg chg="add del mod">
          <ac:chgData name="Megan" userId="29471a6a-a805-477e-8cfd-1679d3e6d2f1" providerId="ADAL" clId="{3104E153-7B36-4941-9ED8-A7808F6EEF73}" dt="2024-02-21T04:43:21.955" v="2945" actId="478"/>
          <ac:spMkLst>
            <pc:docMk/>
            <pc:sldMk cId="3027579155" sldId="268"/>
            <ac:spMk id="2" creationId="{0830A99A-81D2-74C6-A47D-536CC3680849}"/>
          </ac:spMkLst>
        </pc:spChg>
        <pc:spChg chg="mod">
          <ac:chgData name="Megan" userId="29471a6a-a805-477e-8cfd-1679d3e6d2f1" providerId="ADAL" clId="{3104E153-7B36-4941-9ED8-A7808F6EEF73}" dt="2024-02-21T06:36:36.492" v="3711" actId="1076"/>
          <ac:spMkLst>
            <pc:docMk/>
            <pc:sldMk cId="3027579155" sldId="268"/>
            <ac:spMk id="3" creationId="{0C1FC79D-DC9A-E242-DF83-4D807515200F}"/>
          </ac:spMkLst>
        </pc:spChg>
        <pc:spChg chg="add del mod">
          <ac:chgData name="Megan" userId="29471a6a-a805-477e-8cfd-1679d3e6d2f1" providerId="ADAL" clId="{3104E153-7B36-4941-9ED8-A7808F6EEF73}" dt="2024-02-21T04:03:39.650" v="2406" actId="478"/>
          <ac:spMkLst>
            <pc:docMk/>
            <pc:sldMk cId="3027579155" sldId="268"/>
            <ac:spMk id="4" creationId="{8900EBD8-28C5-2889-E998-D38EA6FB6CCA}"/>
          </ac:spMkLst>
        </pc:spChg>
        <pc:spChg chg="add mod">
          <ac:chgData name="Megan" userId="29471a6a-a805-477e-8cfd-1679d3e6d2f1" providerId="ADAL" clId="{3104E153-7B36-4941-9ED8-A7808F6EEF73}" dt="2024-02-21T06:36:36.492" v="3711" actId="1076"/>
          <ac:spMkLst>
            <pc:docMk/>
            <pc:sldMk cId="3027579155" sldId="268"/>
            <ac:spMk id="6" creationId="{AA42ACBB-EA89-0BC1-9D27-41205C154FBB}"/>
          </ac:spMkLst>
        </pc:spChg>
        <pc:spChg chg="del mod">
          <ac:chgData name="Megan" userId="29471a6a-a805-477e-8cfd-1679d3e6d2f1" providerId="ADAL" clId="{3104E153-7B36-4941-9ED8-A7808F6EEF73}" dt="2024-02-21T04:43:20.876" v="2944" actId="478"/>
          <ac:spMkLst>
            <pc:docMk/>
            <pc:sldMk cId="3027579155" sldId="268"/>
            <ac:spMk id="7" creationId="{09048AAD-1500-1315-D58A-4BABDC30ABDC}"/>
          </ac:spMkLst>
        </pc:spChg>
        <pc:spChg chg="add mod">
          <ac:chgData name="Megan" userId="29471a6a-a805-477e-8cfd-1679d3e6d2f1" providerId="ADAL" clId="{3104E153-7B36-4941-9ED8-A7808F6EEF73}" dt="2024-02-21T06:36:36.492" v="3711" actId="1076"/>
          <ac:spMkLst>
            <pc:docMk/>
            <pc:sldMk cId="3027579155" sldId="268"/>
            <ac:spMk id="8" creationId="{E4A76947-8DE6-46A8-3007-59FD6C825EA9}"/>
          </ac:spMkLst>
        </pc:spChg>
        <pc:spChg chg="add del mod">
          <ac:chgData name="Megan" userId="29471a6a-a805-477e-8cfd-1679d3e6d2f1" providerId="ADAL" clId="{3104E153-7B36-4941-9ED8-A7808F6EEF73}" dt="2024-02-21T04:54:11.091" v="3175" actId="478"/>
          <ac:spMkLst>
            <pc:docMk/>
            <pc:sldMk cId="3027579155" sldId="268"/>
            <ac:spMk id="10" creationId="{69E538BC-B72B-5215-851F-BADD1F7378A9}"/>
          </ac:spMkLst>
        </pc:spChg>
        <pc:spChg chg="add del mod">
          <ac:chgData name="Megan" userId="29471a6a-a805-477e-8cfd-1679d3e6d2f1" providerId="ADAL" clId="{3104E153-7B36-4941-9ED8-A7808F6EEF73}" dt="2024-02-21T04:59:20.026" v="3209" actId="478"/>
          <ac:spMkLst>
            <pc:docMk/>
            <pc:sldMk cId="3027579155" sldId="268"/>
            <ac:spMk id="12" creationId="{A376ABF3-0B1C-5C6B-E6CB-38C1D086DF4D}"/>
          </ac:spMkLst>
        </pc:spChg>
        <pc:spChg chg="add mod">
          <ac:chgData name="Megan" userId="29471a6a-a805-477e-8cfd-1679d3e6d2f1" providerId="ADAL" clId="{3104E153-7B36-4941-9ED8-A7808F6EEF73}" dt="2024-02-21T06:36:56.071" v="3714" actId="1076"/>
          <ac:spMkLst>
            <pc:docMk/>
            <pc:sldMk cId="3027579155" sldId="268"/>
            <ac:spMk id="13" creationId="{FE02323E-D828-A2F7-F0F9-4B34E409F133}"/>
          </ac:spMkLst>
        </pc:spChg>
        <pc:spChg chg="add mod topLvl">
          <ac:chgData name="Megan" userId="29471a6a-a805-477e-8cfd-1679d3e6d2f1" providerId="ADAL" clId="{3104E153-7B36-4941-9ED8-A7808F6EEF73}" dt="2024-02-21T06:56:43.298" v="3927" actId="1076"/>
          <ac:spMkLst>
            <pc:docMk/>
            <pc:sldMk cId="3027579155" sldId="268"/>
            <ac:spMk id="14" creationId="{51374354-4910-FF9B-04C5-E648758A8C1E}"/>
          </ac:spMkLst>
        </pc:spChg>
        <pc:spChg chg="mod">
          <ac:chgData name="Megan" userId="29471a6a-a805-477e-8cfd-1679d3e6d2f1" providerId="ADAL" clId="{3104E153-7B36-4941-9ED8-A7808F6EEF73}" dt="2024-02-21T06:35:59.206" v="3710"/>
          <ac:spMkLst>
            <pc:docMk/>
            <pc:sldMk cId="3027579155" sldId="268"/>
            <ac:spMk id="20" creationId="{B21D67D7-D69D-185B-CB10-45A1F68095A1}"/>
          </ac:spMkLst>
        </pc:spChg>
        <pc:spChg chg="mod">
          <ac:chgData name="Megan" userId="29471a6a-a805-477e-8cfd-1679d3e6d2f1" providerId="ADAL" clId="{3104E153-7B36-4941-9ED8-A7808F6EEF73}" dt="2024-02-21T06:35:59.206" v="3710"/>
          <ac:spMkLst>
            <pc:docMk/>
            <pc:sldMk cId="3027579155" sldId="268"/>
            <ac:spMk id="21" creationId="{549C0612-6624-5D48-F9E0-F561A970A3E7}"/>
          </ac:spMkLst>
        </pc:spChg>
        <pc:spChg chg="mod">
          <ac:chgData name="Megan" userId="29471a6a-a805-477e-8cfd-1679d3e6d2f1" providerId="ADAL" clId="{3104E153-7B36-4941-9ED8-A7808F6EEF73}" dt="2024-02-21T06:35:59.206" v="3710"/>
          <ac:spMkLst>
            <pc:docMk/>
            <pc:sldMk cId="3027579155" sldId="268"/>
            <ac:spMk id="22" creationId="{840F531F-9EDE-EE6E-0F22-BED2F50DA2C1}"/>
          </ac:spMkLst>
        </pc:spChg>
        <pc:spChg chg="mod">
          <ac:chgData name="Megan" userId="29471a6a-a805-477e-8cfd-1679d3e6d2f1" providerId="ADAL" clId="{3104E153-7B36-4941-9ED8-A7808F6EEF73}" dt="2024-02-21T06:35:59.206" v="3710"/>
          <ac:spMkLst>
            <pc:docMk/>
            <pc:sldMk cId="3027579155" sldId="268"/>
            <ac:spMk id="27" creationId="{3A04D38E-E663-67F7-7FBB-9F557EC16A2E}"/>
          </ac:spMkLst>
        </pc:spChg>
        <pc:spChg chg="mod">
          <ac:chgData name="Megan" userId="29471a6a-a805-477e-8cfd-1679d3e6d2f1" providerId="ADAL" clId="{3104E153-7B36-4941-9ED8-A7808F6EEF73}" dt="2024-02-21T06:35:59.206" v="3710"/>
          <ac:spMkLst>
            <pc:docMk/>
            <pc:sldMk cId="3027579155" sldId="268"/>
            <ac:spMk id="29" creationId="{9F5B3641-544C-0B5D-D06A-40678D046976}"/>
          </ac:spMkLst>
        </pc:spChg>
        <pc:spChg chg="mod">
          <ac:chgData name="Megan" userId="29471a6a-a805-477e-8cfd-1679d3e6d2f1" providerId="ADAL" clId="{3104E153-7B36-4941-9ED8-A7808F6EEF73}" dt="2024-02-21T06:35:59.206" v="3710"/>
          <ac:spMkLst>
            <pc:docMk/>
            <pc:sldMk cId="3027579155" sldId="268"/>
            <ac:spMk id="31" creationId="{162C458E-2452-C8E9-0AD7-05FCB1F09A30}"/>
          </ac:spMkLst>
        </pc:spChg>
        <pc:grpChg chg="add del mod">
          <ac:chgData name="Megan" userId="29471a6a-a805-477e-8cfd-1679d3e6d2f1" providerId="ADAL" clId="{3104E153-7B36-4941-9ED8-A7808F6EEF73}" dt="2024-02-21T06:36:38.770" v="3712" actId="478"/>
          <ac:grpSpMkLst>
            <pc:docMk/>
            <pc:sldMk cId="3027579155" sldId="268"/>
            <ac:grpSpMk id="18" creationId="{F0F756DC-220B-B8D0-F8D7-14F4B294117A}"/>
          </ac:grpSpMkLst>
        </pc:grpChg>
        <pc:grpChg chg="mod">
          <ac:chgData name="Megan" userId="29471a6a-a805-477e-8cfd-1679d3e6d2f1" providerId="ADAL" clId="{3104E153-7B36-4941-9ED8-A7808F6EEF73}" dt="2024-02-21T06:35:59.206" v="3710"/>
          <ac:grpSpMkLst>
            <pc:docMk/>
            <pc:sldMk cId="3027579155" sldId="268"/>
            <ac:grpSpMk id="19" creationId="{1DB82383-2377-55B8-1A08-2AE2E37C9495}"/>
          </ac:grpSpMkLst>
        </pc:grpChg>
        <pc:grpChg chg="mod">
          <ac:chgData name="Megan" userId="29471a6a-a805-477e-8cfd-1679d3e6d2f1" providerId="ADAL" clId="{3104E153-7B36-4941-9ED8-A7808F6EEF73}" dt="2024-02-21T06:35:59.206" v="3710"/>
          <ac:grpSpMkLst>
            <pc:docMk/>
            <pc:sldMk cId="3027579155" sldId="268"/>
            <ac:grpSpMk id="23" creationId="{9333283C-75FD-7025-F68A-4524F5D8DAA6}"/>
          </ac:grpSpMkLst>
        </pc:grpChg>
        <pc:grpChg chg="mod">
          <ac:chgData name="Megan" userId="29471a6a-a805-477e-8cfd-1679d3e6d2f1" providerId="ADAL" clId="{3104E153-7B36-4941-9ED8-A7808F6EEF73}" dt="2024-02-21T06:35:59.206" v="3710"/>
          <ac:grpSpMkLst>
            <pc:docMk/>
            <pc:sldMk cId="3027579155" sldId="268"/>
            <ac:grpSpMk id="24" creationId="{F4E40D5F-189F-19E1-EC08-4D45EA9EECBE}"/>
          </ac:grpSpMkLst>
        </pc:grpChg>
        <pc:grpChg chg="mod">
          <ac:chgData name="Megan" userId="29471a6a-a805-477e-8cfd-1679d3e6d2f1" providerId="ADAL" clId="{3104E153-7B36-4941-9ED8-A7808F6EEF73}" dt="2024-02-21T06:35:59.206" v="3710"/>
          <ac:grpSpMkLst>
            <pc:docMk/>
            <pc:sldMk cId="3027579155" sldId="268"/>
            <ac:grpSpMk id="25" creationId="{3BCF653B-E844-B170-80FF-AAF1449A93CB}"/>
          </ac:grpSpMkLst>
        </pc:grpChg>
        <pc:grpChg chg="add del mod">
          <ac:chgData name="Megan" userId="29471a6a-a805-477e-8cfd-1679d3e6d2f1" providerId="ADAL" clId="{3104E153-7B36-4941-9ED8-A7808F6EEF73}" dt="2024-02-21T06:54:09.781" v="3902" actId="165"/>
          <ac:grpSpMkLst>
            <pc:docMk/>
            <pc:sldMk cId="3027579155" sldId="268"/>
            <ac:grpSpMk id="32" creationId="{92D6DAAB-2CDA-4C20-1E64-A6159C71406B}"/>
          </ac:grpSpMkLst>
        </pc:grpChg>
        <pc:picChg chg="del mod">
          <ac:chgData name="Megan" userId="29471a6a-a805-477e-8cfd-1679d3e6d2f1" providerId="ADAL" clId="{3104E153-7B36-4941-9ED8-A7808F6EEF73}" dt="2024-02-21T06:34:45.002" v="3705" actId="478"/>
          <ac:picMkLst>
            <pc:docMk/>
            <pc:sldMk cId="3027579155" sldId="268"/>
            <ac:picMk id="5" creationId="{9B4450EC-8128-450F-EA6A-17B51CB99F5A}"/>
          </ac:picMkLst>
        </pc:picChg>
        <pc:picChg chg="del mod">
          <ac:chgData name="Megan" userId="29471a6a-a805-477e-8cfd-1679d3e6d2f1" providerId="ADAL" clId="{3104E153-7B36-4941-9ED8-A7808F6EEF73}" dt="2024-02-21T06:34:44.642" v="3704" actId="478"/>
          <ac:picMkLst>
            <pc:docMk/>
            <pc:sldMk cId="3027579155" sldId="268"/>
            <ac:picMk id="9" creationId="{7D871293-3182-F57D-B8F5-B5A2E93271D5}"/>
          </ac:picMkLst>
        </pc:picChg>
        <pc:picChg chg="add del mod">
          <ac:chgData name="Megan" userId="29471a6a-a805-477e-8cfd-1679d3e6d2f1" providerId="ADAL" clId="{3104E153-7B36-4941-9ED8-A7808F6EEF73}" dt="2024-02-21T05:00:14.698" v="3219" actId="478"/>
          <ac:picMkLst>
            <pc:docMk/>
            <pc:sldMk cId="3027579155" sldId="268"/>
            <ac:picMk id="11" creationId="{F550B92D-575D-0BE9-F6EB-2190C6439A34}"/>
          </ac:picMkLst>
        </pc:picChg>
        <pc:picChg chg="add del mod">
          <ac:chgData name="Megan" userId="29471a6a-a805-477e-8cfd-1679d3e6d2f1" providerId="ADAL" clId="{3104E153-7B36-4941-9ED8-A7808F6EEF73}" dt="2024-02-21T06:37:46.202" v="3722" actId="478"/>
          <ac:picMkLst>
            <pc:docMk/>
            <pc:sldMk cId="3027579155" sldId="268"/>
            <ac:picMk id="15" creationId="{8CBB57CC-287D-20D3-4555-1F9841598657}"/>
          </ac:picMkLst>
        </pc:picChg>
        <pc:picChg chg="add mod topLvl modCrop">
          <ac:chgData name="Megan" userId="29471a6a-a805-477e-8cfd-1679d3e6d2f1" providerId="ADAL" clId="{3104E153-7B36-4941-9ED8-A7808F6EEF73}" dt="2024-02-21T06:54:33.819" v="3908" actId="1076"/>
          <ac:picMkLst>
            <pc:docMk/>
            <pc:sldMk cId="3027579155" sldId="268"/>
            <ac:picMk id="17" creationId="{06B087C8-70C3-7D0B-2C53-6FAAD908428C}"/>
          </ac:picMkLst>
        </pc:picChg>
        <pc:picChg chg="mod">
          <ac:chgData name="Megan" userId="29471a6a-a805-477e-8cfd-1679d3e6d2f1" providerId="ADAL" clId="{3104E153-7B36-4941-9ED8-A7808F6EEF73}" dt="2024-02-21T06:35:59.206" v="3710"/>
          <ac:picMkLst>
            <pc:docMk/>
            <pc:sldMk cId="3027579155" sldId="268"/>
            <ac:picMk id="26" creationId="{E3639BC0-1478-03C4-37DE-129E7DB8E531}"/>
          </ac:picMkLst>
        </pc:picChg>
        <pc:picChg chg="mod">
          <ac:chgData name="Megan" userId="29471a6a-a805-477e-8cfd-1679d3e6d2f1" providerId="ADAL" clId="{3104E153-7B36-4941-9ED8-A7808F6EEF73}" dt="2024-02-21T06:35:59.206" v="3710"/>
          <ac:picMkLst>
            <pc:docMk/>
            <pc:sldMk cId="3027579155" sldId="268"/>
            <ac:picMk id="28" creationId="{71CE2FF2-DA0B-52DB-B1B0-23AE58DE5462}"/>
          </ac:picMkLst>
        </pc:picChg>
        <pc:picChg chg="mod">
          <ac:chgData name="Megan" userId="29471a6a-a805-477e-8cfd-1679d3e6d2f1" providerId="ADAL" clId="{3104E153-7B36-4941-9ED8-A7808F6EEF73}" dt="2024-02-21T06:35:59.206" v="3710"/>
          <ac:picMkLst>
            <pc:docMk/>
            <pc:sldMk cId="3027579155" sldId="268"/>
            <ac:picMk id="30" creationId="{AF42CDE1-239B-CF71-096A-F3046A6DE6D3}"/>
          </ac:picMkLst>
        </pc:picChg>
      </pc:sldChg>
      <pc:sldChg chg="addSp delSp modSp add mod ord">
        <pc:chgData name="Megan" userId="29471a6a-a805-477e-8cfd-1679d3e6d2f1" providerId="ADAL" clId="{3104E153-7B36-4941-9ED8-A7808F6EEF73}" dt="2024-02-21T08:02:56.684" v="4563" actId="478"/>
        <pc:sldMkLst>
          <pc:docMk/>
          <pc:sldMk cId="2569757869" sldId="269"/>
        </pc:sldMkLst>
        <pc:spChg chg="mod">
          <ac:chgData name="Megan" userId="29471a6a-a805-477e-8cfd-1679d3e6d2f1" providerId="ADAL" clId="{3104E153-7B36-4941-9ED8-A7808F6EEF73}" dt="2024-02-21T07:11:56.898" v="4109" actId="20577"/>
          <ac:spMkLst>
            <pc:docMk/>
            <pc:sldMk cId="2569757869" sldId="269"/>
            <ac:spMk id="2" creationId="{31078E7B-55F2-DA1E-F7A1-8E3D3F9914E2}"/>
          </ac:spMkLst>
        </pc:spChg>
        <pc:spChg chg="mod">
          <ac:chgData name="Megan" userId="29471a6a-a805-477e-8cfd-1679d3e6d2f1" providerId="ADAL" clId="{3104E153-7B36-4941-9ED8-A7808F6EEF73}" dt="2024-02-21T07:12:04.908" v="4110" actId="207"/>
          <ac:spMkLst>
            <pc:docMk/>
            <pc:sldMk cId="2569757869" sldId="269"/>
            <ac:spMk id="3" creationId="{B9E2FB45-9733-B0BB-8729-6B165D1B41AE}"/>
          </ac:spMkLst>
        </pc:spChg>
        <pc:spChg chg="add del mod">
          <ac:chgData name="Megan" userId="29471a6a-a805-477e-8cfd-1679d3e6d2f1" providerId="ADAL" clId="{3104E153-7B36-4941-9ED8-A7808F6EEF73}" dt="2024-02-21T04:03:44.258" v="2408" actId="478"/>
          <ac:spMkLst>
            <pc:docMk/>
            <pc:sldMk cId="2569757869" sldId="269"/>
            <ac:spMk id="4" creationId="{5FFD492B-8ACC-FEB4-5711-7E40F4B635E5}"/>
          </ac:spMkLst>
        </pc:spChg>
        <pc:spChg chg="add del mod">
          <ac:chgData name="Megan" userId="29471a6a-a805-477e-8cfd-1679d3e6d2f1" providerId="ADAL" clId="{3104E153-7B36-4941-9ED8-A7808F6EEF73}" dt="2024-02-21T07:54:12.690" v="4526" actId="478"/>
          <ac:spMkLst>
            <pc:docMk/>
            <pc:sldMk cId="2569757869" sldId="269"/>
            <ac:spMk id="5" creationId="{FEFD89D2-A3F2-C8C7-CF40-34CE3268A3C3}"/>
          </ac:spMkLst>
        </pc:spChg>
        <pc:spChg chg="add mod">
          <ac:chgData name="Megan" userId="29471a6a-a805-477e-8cfd-1679d3e6d2f1" providerId="ADAL" clId="{3104E153-7B36-4941-9ED8-A7808F6EEF73}" dt="2024-02-21T07:54:22.250" v="4529" actId="14100"/>
          <ac:spMkLst>
            <pc:docMk/>
            <pc:sldMk cId="2569757869" sldId="269"/>
            <ac:spMk id="6" creationId="{663B2273-B729-E04E-96F8-0D638F352C73}"/>
          </ac:spMkLst>
        </pc:spChg>
        <pc:spChg chg="add mod">
          <ac:chgData name="Megan" userId="29471a6a-a805-477e-8cfd-1679d3e6d2f1" providerId="ADAL" clId="{3104E153-7B36-4941-9ED8-A7808F6EEF73}" dt="2024-02-21T07:54:51.691" v="4534" actId="14100"/>
          <ac:spMkLst>
            <pc:docMk/>
            <pc:sldMk cId="2569757869" sldId="269"/>
            <ac:spMk id="7" creationId="{207C7AF6-AF75-EE92-3335-4A9914FB4B13}"/>
          </ac:spMkLst>
        </pc:spChg>
        <pc:spChg chg="add mod">
          <ac:chgData name="Megan" userId="29471a6a-a805-477e-8cfd-1679d3e6d2f1" providerId="ADAL" clId="{3104E153-7B36-4941-9ED8-A7808F6EEF73}" dt="2024-02-21T07:54:57" v="4535" actId="14100"/>
          <ac:spMkLst>
            <pc:docMk/>
            <pc:sldMk cId="2569757869" sldId="269"/>
            <ac:spMk id="9" creationId="{00652B73-AC79-0E3F-8CDF-23C84ACFACC7}"/>
          </ac:spMkLst>
        </pc:spChg>
        <pc:spChg chg="add del mod">
          <ac:chgData name="Megan" userId="29471a6a-a805-477e-8cfd-1679d3e6d2f1" providerId="ADAL" clId="{3104E153-7B36-4941-9ED8-A7808F6EEF73}" dt="2024-02-21T08:02:56.684" v="4563" actId="478"/>
          <ac:spMkLst>
            <pc:docMk/>
            <pc:sldMk cId="2569757869" sldId="269"/>
            <ac:spMk id="10" creationId="{27AED5C9-D8D5-8922-D50A-3B82304A8203}"/>
          </ac:spMkLst>
        </pc:spChg>
        <pc:picChg chg="add mod">
          <ac:chgData name="Megan" userId="29471a6a-a805-477e-8cfd-1679d3e6d2f1" providerId="ADAL" clId="{3104E153-7B36-4941-9ED8-A7808F6EEF73}" dt="2024-02-21T07:10:10.201" v="4072" actId="1035"/>
          <ac:picMkLst>
            <pc:docMk/>
            <pc:sldMk cId="2569757869" sldId="269"/>
            <ac:picMk id="8" creationId="{17714357-2332-306D-6C59-F92E20B6185C}"/>
          </ac:picMkLst>
        </pc:picChg>
      </pc:sldChg>
      <pc:sldChg chg="addSp delSp modSp add mod setBg">
        <pc:chgData name="Megan" userId="29471a6a-a805-477e-8cfd-1679d3e6d2f1" providerId="ADAL" clId="{3104E153-7B36-4941-9ED8-A7808F6EEF73}" dt="2024-02-21T08:30:36.999" v="4977" actId="12789"/>
        <pc:sldMkLst>
          <pc:docMk/>
          <pc:sldMk cId="239337603" sldId="270"/>
        </pc:sldMkLst>
        <pc:spChg chg="del">
          <ac:chgData name="Megan" userId="29471a6a-a805-477e-8cfd-1679d3e6d2f1" providerId="ADAL" clId="{3104E153-7B36-4941-9ED8-A7808F6EEF73}" dt="2024-02-21T03:32:40.956" v="1847" actId="478"/>
          <ac:spMkLst>
            <pc:docMk/>
            <pc:sldMk cId="239337603" sldId="270"/>
            <ac:spMk id="2" creationId="{92CA4FF1-24EB-1E15-8BD9-05124CD695D4}"/>
          </ac:spMkLst>
        </pc:spChg>
        <pc:spChg chg="mod topLvl">
          <ac:chgData name="Megan" userId="29471a6a-a805-477e-8cfd-1679d3e6d2f1" providerId="ADAL" clId="{3104E153-7B36-4941-9ED8-A7808F6EEF73}" dt="2024-02-21T08:30:24.731" v="4975" actId="164"/>
          <ac:spMkLst>
            <pc:docMk/>
            <pc:sldMk cId="239337603" sldId="270"/>
            <ac:spMk id="3" creationId="{A160617B-7987-AF34-7868-CBEE6AF219FA}"/>
          </ac:spMkLst>
        </pc:spChg>
        <pc:spChg chg="add del mod">
          <ac:chgData name="Megan" userId="29471a6a-a805-477e-8cfd-1679d3e6d2f1" providerId="ADAL" clId="{3104E153-7B36-4941-9ED8-A7808F6EEF73}" dt="2024-02-21T03:32:42.978" v="1848" actId="478"/>
          <ac:spMkLst>
            <pc:docMk/>
            <pc:sldMk cId="239337603" sldId="270"/>
            <ac:spMk id="6" creationId="{EE014CB1-DFFC-58E3-6A31-3028941380E4}"/>
          </ac:spMkLst>
        </pc:spChg>
        <pc:spChg chg="add mod">
          <ac:chgData name="Megan" userId="29471a6a-a805-477e-8cfd-1679d3e6d2f1" providerId="ADAL" clId="{3104E153-7B36-4941-9ED8-A7808F6EEF73}" dt="2024-02-21T03:54:59.761" v="2307" actId="207"/>
          <ac:spMkLst>
            <pc:docMk/>
            <pc:sldMk cId="239337603" sldId="270"/>
            <ac:spMk id="8" creationId="{2B02C5E2-E56B-C21B-7220-AEBBA50606E7}"/>
          </ac:spMkLst>
        </pc:spChg>
        <pc:spChg chg="add mod">
          <ac:chgData name="Megan" userId="29471a6a-a805-477e-8cfd-1679d3e6d2f1" providerId="ADAL" clId="{3104E153-7B36-4941-9ED8-A7808F6EEF73}" dt="2024-02-21T03:35:23.843" v="1862" actId="164"/>
          <ac:spMkLst>
            <pc:docMk/>
            <pc:sldMk cId="239337603" sldId="270"/>
            <ac:spMk id="9" creationId="{68174A17-E37C-8818-EFBA-D291665CD9A8}"/>
          </ac:spMkLst>
        </pc:spChg>
        <pc:spChg chg="mod">
          <ac:chgData name="Megan" userId="29471a6a-a805-477e-8cfd-1679d3e6d2f1" providerId="ADAL" clId="{3104E153-7B36-4941-9ED8-A7808F6EEF73}" dt="2024-02-21T08:28:14.880" v="4895" actId="165"/>
          <ac:spMkLst>
            <pc:docMk/>
            <pc:sldMk cId="239337603" sldId="270"/>
            <ac:spMk id="12" creationId="{8F47602E-B475-0402-B8D8-4F362B38B64A}"/>
          </ac:spMkLst>
        </pc:spChg>
        <pc:spChg chg="add del mod ord">
          <ac:chgData name="Megan" userId="29471a6a-a805-477e-8cfd-1679d3e6d2f1" providerId="ADAL" clId="{3104E153-7B36-4941-9ED8-A7808F6EEF73}" dt="2024-02-21T03:50:05.643" v="2198" actId="11529"/>
          <ac:spMkLst>
            <pc:docMk/>
            <pc:sldMk cId="239337603" sldId="270"/>
            <ac:spMk id="13" creationId="{2283CB88-3F38-B9BD-4844-1CA67339E9C6}"/>
          </ac:spMkLst>
        </pc:spChg>
        <pc:spChg chg="mod">
          <ac:chgData name="Megan" userId="29471a6a-a805-477e-8cfd-1679d3e6d2f1" providerId="ADAL" clId="{3104E153-7B36-4941-9ED8-A7808F6EEF73}" dt="2024-02-21T08:28:14.880" v="4895" actId="165"/>
          <ac:spMkLst>
            <pc:docMk/>
            <pc:sldMk cId="239337603" sldId="270"/>
            <ac:spMk id="19" creationId="{83A45D7B-DE9C-7F67-93F7-AC6F79B4D018}"/>
          </ac:spMkLst>
        </pc:spChg>
        <pc:spChg chg="add del mod">
          <ac:chgData name="Megan" userId="29471a6a-a805-477e-8cfd-1679d3e6d2f1" providerId="ADAL" clId="{3104E153-7B36-4941-9ED8-A7808F6EEF73}" dt="2024-02-21T04:00:55.676" v="2390" actId="478"/>
          <ac:spMkLst>
            <pc:docMk/>
            <pc:sldMk cId="239337603" sldId="270"/>
            <ac:spMk id="21" creationId="{0B9D748A-8087-8E7B-18D7-CDA3CD6B519C}"/>
          </ac:spMkLst>
        </pc:spChg>
        <pc:spChg chg="add del mod">
          <ac:chgData name="Megan" userId="29471a6a-a805-477e-8cfd-1679d3e6d2f1" providerId="ADAL" clId="{3104E153-7B36-4941-9ED8-A7808F6EEF73}" dt="2024-02-21T05:03:56.578" v="3262" actId="478"/>
          <ac:spMkLst>
            <pc:docMk/>
            <pc:sldMk cId="239337603" sldId="270"/>
            <ac:spMk id="22" creationId="{3DA5E231-5B1C-5604-1590-4EC6CBF8DA2F}"/>
          </ac:spMkLst>
        </pc:spChg>
        <pc:spChg chg="add del mod ord">
          <ac:chgData name="Megan" userId="29471a6a-a805-477e-8cfd-1679d3e6d2f1" providerId="ADAL" clId="{3104E153-7B36-4941-9ED8-A7808F6EEF73}" dt="2024-02-21T04:05:31.626" v="2468" actId="478"/>
          <ac:spMkLst>
            <pc:docMk/>
            <pc:sldMk cId="239337603" sldId="270"/>
            <ac:spMk id="23" creationId="{6AD58E2A-CB14-14D2-CE98-E2BD45A141A4}"/>
          </ac:spMkLst>
        </pc:spChg>
        <pc:spChg chg="mod topLvl">
          <ac:chgData name="Megan" userId="29471a6a-a805-477e-8cfd-1679d3e6d2f1" providerId="ADAL" clId="{3104E153-7B36-4941-9ED8-A7808F6EEF73}" dt="2024-02-21T08:30:24.731" v="4975" actId="164"/>
          <ac:spMkLst>
            <pc:docMk/>
            <pc:sldMk cId="239337603" sldId="270"/>
            <ac:spMk id="24" creationId="{A61C7CEB-2B2A-63FF-EE40-62D971CCD81E}"/>
          </ac:spMkLst>
        </pc:spChg>
        <pc:spChg chg="mod">
          <ac:chgData name="Megan" userId="29471a6a-a805-477e-8cfd-1679d3e6d2f1" providerId="ADAL" clId="{3104E153-7B36-4941-9ED8-A7808F6EEF73}" dt="2024-02-21T08:28:19.157" v="4897"/>
          <ac:spMkLst>
            <pc:docMk/>
            <pc:sldMk cId="239337603" sldId="270"/>
            <ac:spMk id="27" creationId="{CCC65516-0553-6F30-29D9-2E4CF8BB29E2}"/>
          </ac:spMkLst>
        </pc:spChg>
        <pc:spChg chg="add del mod ord">
          <ac:chgData name="Megan" userId="29471a6a-a805-477e-8cfd-1679d3e6d2f1" providerId="ADAL" clId="{3104E153-7B36-4941-9ED8-A7808F6EEF73}" dt="2024-02-21T04:40:35.797" v="2933" actId="478"/>
          <ac:spMkLst>
            <pc:docMk/>
            <pc:sldMk cId="239337603" sldId="270"/>
            <ac:spMk id="28" creationId="{2A4D46F9-B51F-C70E-3244-1BB5FD1D0126}"/>
          </ac:spMkLst>
        </pc:spChg>
        <pc:spChg chg="add del mod">
          <ac:chgData name="Megan" userId="29471a6a-a805-477e-8cfd-1679d3e6d2f1" providerId="ADAL" clId="{3104E153-7B36-4941-9ED8-A7808F6EEF73}" dt="2024-02-21T04:59:07.619" v="3204" actId="478"/>
          <ac:spMkLst>
            <pc:docMk/>
            <pc:sldMk cId="239337603" sldId="270"/>
            <ac:spMk id="30" creationId="{673710F8-2839-1035-65ED-EF4D97123A7F}"/>
          </ac:spMkLst>
        </pc:spChg>
        <pc:spChg chg="add mod">
          <ac:chgData name="Megan" userId="29471a6a-a805-477e-8cfd-1679d3e6d2f1" providerId="ADAL" clId="{3104E153-7B36-4941-9ED8-A7808F6EEF73}" dt="2024-02-21T04:59:09.485" v="3206"/>
          <ac:spMkLst>
            <pc:docMk/>
            <pc:sldMk cId="239337603" sldId="270"/>
            <ac:spMk id="31" creationId="{38E2D1A0-DE2B-F6D5-5B0A-74F08719120A}"/>
          </ac:spMkLst>
        </pc:spChg>
        <pc:spChg chg="add mod topLvl">
          <ac:chgData name="Megan" userId="29471a6a-a805-477e-8cfd-1679d3e6d2f1" providerId="ADAL" clId="{3104E153-7B36-4941-9ED8-A7808F6EEF73}" dt="2024-02-21T06:57:31.145" v="3950" actId="1036"/>
          <ac:spMkLst>
            <pc:docMk/>
            <pc:sldMk cId="239337603" sldId="270"/>
            <ac:spMk id="32" creationId="{71E123B3-709E-CC7D-A79D-7FFD78975F75}"/>
          </ac:spMkLst>
        </pc:spChg>
        <pc:spChg chg="add del mod">
          <ac:chgData name="Megan" userId="29471a6a-a805-477e-8cfd-1679d3e6d2f1" providerId="ADAL" clId="{3104E153-7B36-4941-9ED8-A7808F6EEF73}" dt="2024-02-21T05:02:20.538" v="3252" actId="478"/>
          <ac:spMkLst>
            <pc:docMk/>
            <pc:sldMk cId="239337603" sldId="270"/>
            <ac:spMk id="33" creationId="{72493C96-CB31-10AE-A36A-AA239B8D7E79}"/>
          </ac:spMkLst>
        </pc:spChg>
        <pc:spChg chg="add del mod">
          <ac:chgData name="Megan" userId="29471a6a-a805-477e-8cfd-1679d3e6d2f1" providerId="ADAL" clId="{3104E153-7B36-4941-9ED8-A7808F6EEF73}" dt="2024-02-21T06:42:27.770" v="3805" actId="478"/>
          <ac:spMkLst>
            <pc:docMk/>
            <pc:sldMk cId="239337603" sldId="270"/>
            <ac:spMk id="36" creationId="{17B35101-6850-71F0-80C6-384E8E39127F}"/>
          </ac:spMkLst>
        </pc:spChg>
        <pc:spChg chg="add mod">
          <ac:chgData name="Megan" userId="29471a6a-a805-477e-8cfd-1679d3e6d2f1" providerId="ADAL" clId="{3104E153-7B36-4941-9ED8-A7808F6EEF73}" dt="2024-02-21T08:28:19.157" v="4897"/>
          <ac:spMkLst>
            <pc:docMk/>
            <pc:sldMk cId="239337603" sldId="270"/>
            <ac:spMk id="37" creationId="{607BAF0A-A9DC-52D4-C04F-D40297297B8A}"/>
          </ac:spMkLst>
        </pc:spChg>
        <pc:spChg chg="mod">
          <ac:chgData name="Megan" userId="29471a6a-a805-477e-8cfd-1679d3e6d2f1" providerId="ADAL" clId="{3104E153-7B36-4941-9ED8-A7808F6EEF73}" dt="2024-02-21T08:29:21.179" v="4953" actId="12789"/>
          <ac:spMkLst>
            <pc:docMk/>
            <pc:sldMk cId="239337603" sldId="270"/>
            <ac:spMk id="40" creationId="{5481ED28-F760-7F6A-72A6-F14F8904C0B4}"/>
          </ac:spMkLst>
        </pc:spChg>
        <pc:grpChg chg="mod topLvl">
          <ac:chgData name="Megan" userId="29471a6a-a805-477e-8cfd-1679d3e6d2f1" providerId="ADAL" clId="{3104E153-7B36-4941-9ED8-A7808F6EEF73}" dt="2024-02-21T08:30:24.731" v="4975" actId="164"/>
          <ac:grpSpMkLst>
            <pc:docMk/>
            <pc:sldMk cId="239337603" sldId="270"/>
            <ac:grpSpMk id="4" creationId="{264512D7-132A-F07B-D041-300F4665FF99}"/>
          </ac:grpSpMkLst>
        </pc:grpChg>
        <pc:grpChg chg="add del mod">
          <ac:chgData name="Megan" userId="29471a6a-a805-477e-8cfd-1679d3e6d2f1" providerId="ADAL" clId="{3104E153-7B36-4941-9ED8-A7808F6EEF73}" dt="2024-02-21T08:28:14.880" v="4895" actId="165"/>
          <ac:grpSpMkLst>
            <pc:docMk/>
            <pc:sldMk cId="239337603" sldId="270"/>
            <ac:grpSpMk id="7" creationId="{B0772576-6896-BAB2-2A35-B9C993392329}"/>
          </ac:grpSpMkLst>
        </pc:grpChg>
        <pc:grpChg chg="add del mod">
          <ac:chgData name="Megan" userId="29471a6a-a805-477e-8cfd-1679d3e6d2f1" providerId="ADAL" clId="{3104E153-7B36-4941-9ED8-A7808F6EEF73}" dt="2024-02-21T04:59:08.058" v="3205" actId="478"/>
          <ac:grpSpMkLst>
            <pc:docMk/>
            <pc:sldMk cId="239337603" sldId="270"/>
            <ac:grpSpMk id="11" creationId="{53227029-81B6-5140-B36D-7BC216DBF9CC}"/>
          </ac:grpSpMkLst>
        </pc:grpChg>
        <pc:grpChg chg="mod topLvl">
          <ac:chgData name="Megan" userId="29471a6a-a805-477e-8cfd-1679d3e6d2f1" providerId="ADAL" clId="{3104E153-7B36-4941-9ED8-A7808F6EEF73}" dt="2024-02-21T08:30:24.731" v="4975" actId="164"/>
          <ac:grpSpMkLst>
            <pc:docMk/>
            <pc:sldMk cId="239337603" sldId="270"/>
            <ac:grpSpMk id="17" creationId="{06351449-A266-CB53-C837-C81A5C8C646F}"/>
          </ac:grpSpMkLst>
        </pc:grpChg>
        <pc:grpChg chg="mod topLvl">
          <ac:chgData name="Megan" userId="29471a6a-a805-477e-8cfd-1679d3e6d2f1" providerId="ADAL" clId="{3104E153-7B36-4941-9ED8-A7808F6EEF73}" dt="2024-02-21T08:30:24.731" v="4975" actId="164"/>
          <ac:grpSpMkLst>
            <pc:docMk/>
            <pc:sldMk cId="239337603" sldId="270"/>
            <ac:grpSpMk id="25" creationId="{62BF9D87-FE13-25B2-6A8D-79E10D0491ED}"/>
          </ac:grpSpMkLst>
        </pc:grpChg>
        <pc:grpChg chg="add del mod">
          <ac:chgData name="Megan" userId="29471a6a-a805-477e-8cfd-1679d3e6d2f1" providerId="ADAL" clId="{3104E153-7B36-4941-9ED8-A7808F6EEF73}" dt="2024-02-21T05:02:40.083" v="3255" actId="165"/>
          <ac:grpSpMkLst>
            <pc:docMk/>
            <pc:sldMk cId="239337603" sldId="270"/>
            <ac:grpSpMk id="35" creationId="{6A89268C-5270-C25F-54CA-1D24E3E64B1A}"/>
          </ac:grpSpMkLst>
        </pc:grpChg>
        <pc:grpChg chg="add mod">
          <ac:chgData name="Megan" userId="29471a6a-a805-477e-8cfd-1679d3e6d2f1" providerId="ADAL" clId="{3104E153-7B36-4941-9ED8-A7808F6EEF73}" dt="2024-02-21T08:30:24.731" v="4975" actId="164"/>
          <ac:grpSpMkLst>
            <pc:docMk/>
            <pc:sldMk cId="239337603" sldId="270"/>
            <ac:grpSpMk id="38" creationId="{39F684F8-8976-D5C3-E60F-9D5B11B02660}"/>
          </ac:grpSpMkLst>
        </pc:grpChg>
        <pc:grpChg chg="add mod">
          <ac:chgData name="Megan" userId="29471a6a-a805-477e-8cfd-1679d3e6d2f1" providerId="ADAL" clId="{3104E153-7B36-4941-9ED8-A7808F6EEF73}" dt="2024-02-21T08:30:36.999" v="4977" actId="12789"/>
          <ac:grpSpMkLst>
            <pc:docMk/>
            <pc:sldMk cId="239337603" sldId="270"/>
            <ac:grpSpMk id="41" creationId="{55286925-2E8E-7764-4FBD-AED3B4EA9045}"/>
          </ac:grpSpMkLst>
        </pc:grpChg>
        <pc:picChg chg="mod">
          <ac:chgData name="Megan" userId="29471a6a-a805-477e-8cfd-1679d3e6d2f1" providerId="ADAL" clId="{3104E153-7B36-4941-9ED8-A7808F6EEF73}" dt="2024-02-21T08:28:14.880" v="4895" actId="165"/>
          <ac:picMkLst>
            <pc:docMk/>
            <pc:sldMk cId="239337603" sldId="270"/>
            <ac:picMk id="10" creationId="{6B9E32BD-62CB-F4C1-C597-D262D0036481}"/>
          </ac:picMkLst>
        </pc:picChg>
        <pc:picChg chg="add mod">
          <ac:chgData name="Megan" userId="29471a6a-a805-477e-8cfd-1679d3e6d2f1" providerId="ADAL" clId="{3104E153-7B36-4941-9ED8-A7808F6EEF73}" dt="2024-02-21T05:08:57.484" v="3294" actId="1076"/>
          <ac:picMkLst>
            <pc:docMk/>
            <pc:sldMk cId="239337603" sldId="270"/>
            <ac:picMk id="14" creationId="{766287B4-1443-C749-045C-F2EDF1FE4C8A}"/>
          </ac:picMkLst>
        </pc:picChg>
        <pc:picChg chg="del mod modCrop">
          <ac:chgData name="Megan" userId="29471a6a-a805-477e-8cfd-1679d3e6d2f1" providerId="ADAL" clId="{3104E153-7B36-4941-9ED8-A7808F6EEF73}" dt="2024-02-21T04:39:23.671" v="2895" actId="21"/>
          <ac:picMkLst>
            <pc:docMk/>
            <pc:sldMk cId="239337603" sldId="270"/>
            <ac:picMk id="15" creationId="{04C4F25D-5E91-43A5-B171-8B384B3B49BA}"/>
          </ac:picMkLst>
        </pc:picChg>
        <pc:picChg chg="mod">
          <ac:chgData name="Megan" userId="29471a6a-a805-477e-8cfd-1679d3e6d2f1" providerId="ADAL" clId="{3104E153-7B36-4941-9ED8-A7808F6EEF73}" dt="2024-02-21T08:28:14.880" v="4895" actId="165"/>
          <ac:picMkLst>
            <pc:docMk/>
            <pc:sldMk cId="239337603" sldId="270"/>
            <ac:picMk id="18" creationId="{D042FAC5-6630-F2E1-E762-A9203D7AD8FD}"/>
          </ac:picMkLst>
        </pc:picChg>
        <pc:picChg chg="add del mod">
          <ac:chgData name="Megan" userId="29471a6a-a805-477e-8cfd-1679d3e6d2f1" providerId="ADAL" clId="{3104E153-7B36-4941-9ED8-A7808F6EEF73}" dt="2024-02-21T03:59:45.762" v="2366" actId="478"/>
          <ac:picMkLst>
            <pc:docMk/>
            <pc:sldMk cId="239337603" sldId="270"/>
            <ac:picMk id="20" creationId="{C1DF13A2-0B4A-191D-4ED7-1B15A7663ED7}"/>
          </ac:picMkLst>
        </pc:picChg>
        <pc:picChg chg="mod">
          <ac:chgData name="Megan" userId="29471a6a-a805-477e-8cfd-1679d3e6d2f1" providerId="ADAL" clId="{3104E153-7B36-4941-9ED8-A7808F6EEF73}" dt="2024-02-21T08:28:19.157" v="4897"/>
          <ac:picMkLst>
            <pc:docMk/>
            <pc:sldMk cId="239337603" sldId="270"/>
            <ac:picMk id="26" creationId="{19F5BD65-9276-CC5B-CBA0-1B1EE8416489}"/>
          </ac:picMkLst>
        </pc:picChg>
        <pc:picChg chg="add del mod ord topLvl">
          <ac:chgData name="Megan" userId="29471a6a-a805-477e-8cfd-1679d3e6d2f1" providerId="ADAL" clId="{3104E153-7B36-4941-9ED8-A7808F6EEF73}" dt="2024-02-21T06:41:18.619" v="3766" actId="1076"/>
          <ac:picMkLst>
            <pc:docMk/>
            <pc:sldMk cId="239337603" sldId="270"/>
            <ac:picMk id="29" creationId="{04C4F25D-5E91-43A5-B171-8B384B3B49BA}"/>
          </ac:picMkLst>
        </pc:picChg>
        <pc:picChg chg="add del mod">
          <ac:chgData name="Megan" userId="29471a6a-a805-477e-8cfd-1679d3e6d2f1" providerId="ADAL" clId="{3104E153-7B36-4941-9ED8-A7808F6EEF73}" dt="2024-02-21T05:01:43.946" v="3244" actId="478"/>
          <ac:picMkLst>
            <pc:docMk/>
            <pc:sldMk cId="239337603" sldId="270"/>
            <ac:picMk id="34" creationId="{D54A9B72-C267-34AE-8715-2ED867C1CCF4}"/>
          </ac:picMkLst>
        </pc:picChg>
        <pc:picChg chg="mod">
          <ac:chgData name="Megan" userId="29471a6a-a805-477e-8cfd-1679d3e6d2f1" providerId="ADAL" clId="{3104E153-7B36-4941-9ED8-A7808F6EEF73}" dt="2024-02-21T08:29:21.179" v="4953" actId="12789"/>
          <ac:picMkLst>
            <pc:docMk/>
            <pc:sldMk cId="239337603" sldId="270"/>
            <ac:picMk id="39" creationId="{6B7E1624-484F-A7E3-1D68-5B6E013C445C}"/>
          </ac:picMkLst>
        </pc:picChg>
      </pc:sldChg>
      <pc:sldChg chg="addSp delSp modSp add mod">
        <pc:chgData name="Megan" userId="29471a6a-a805-477e-8cfd-1679d3e6d2f1" providerId="ADAL" clId="{3104E153-7B36-4941-9ED8-A7808F6EEF73}" dt="2024-02-21T06:55:53.387" v="3922" actId="14100"/>
        <pc:sldMkLst>
          <pc:docMk/>
          <pc:sldMk cId="1571581887" sldId="271"/>
        </pc:sldMkLst>
        <pc:spChg chg="add del mod">
          <ac:chgData name="Megan" userId="29471a6a-a805-477e-8cfd-1679d3e6d2f1" providerId="ADAL" clId="{3104E153-7B36-4941-9ED8-A7808F6EEF73}" dt="2024-02-21T05:16:27.890" v="3398" actId="478"/>
          <ac:spMkLst>
            <pc:docMk/>
            <pc:sldMk cId="1571581887" sldId="271"/>
            <ac:spMk id="2" creationId="{5D6543A8-1CBF-63C5-CB26-1A041E9023D5}"/>
          </ac:spMkLst>
        </pc:spChg>
        <pc:spChg chg="del">
          <ac:chgData name="Megan" userId="29471a6a-a805-477e-8cfd-1679d3e6d2f1" providerId="ADAL" clId="{3104E153-7B36-4941-9ED8-A7808F6EEF73}" dt="2024-02-21T05:17:05.482" v="3428" actId="478"/>
          <ac:spMkLst>
            <pc:docMk/>
            <pc:sldMk cId="1571581887" sldId="271"/>
            <ac:spMk id="4" creationId="{23759B01-1A04-DF38-E82A-C4D167280B11}"/>
          </ac:spMkLst>
        </pc:spChg>
        <pc:spChg chg="add mod topLvl">
          <ac:chgData name="Megan" userId="29471a6a-a805-477e-8cfd-1679d3e6d2f1" providerId="ADAL" clId="{3104E153-7B36-4941-9ED8-A7808F6EEF73}" dt="2024-02-21T05:32:59.859" v="3700" actId="164"/>
          <ac:spMkLst>
            <pc:docMk/>
            <pc:sldMk cId="1571581887" sldId="271"/>
            <ac:spMk id="5" creationId="{099E6E58-FEE8-A3B2-0972-6B08DD62C140}"/>
          </ac:spMkLst>
        </pc:spChg>
        <pc:spChg chg="mod">
          <ac:chgData name="Megan" userId="29471a6a-a805-477e-8cfd-1679d3e6d2f1" providerId="ADAL" clId="{3104E153-7B36-4941-9ED8-A7808F6EEF73}" dt="2024-02-21T05:28:53.582" v="3601" actId="1076"/>
          <ac:spMkLst>
            <pc:docMk/>
            <pc:sldMk cId="1571581887" sldId="271"/>
            <ac:spMk id="6" creationId="{DAC63295-12F5-8B1F-C07F-91E411D43700}"/>
          </ac:spMkLst>
        </pc:spChg>
        <pc:spChg chg="add mod topLvl">
          <ac:chgData name="Megan" userId="29471a6a-a805-477e-8cfd-1679d3e6d2f1" providerId="ADAL" clId="{3104E153-7B36-4941-9ED8-A7808F6EEF73}" dt="2024-02-21T05:32:59.859" v="3700" actId="164"/>
          <ac:spMkLst>
            <pc:docMk/>
            <pc:sldMk cId="1571581887" sldId="271"/>
            <ac:spMk id="7" creationId="{F7B4FB2B-5AE0-2563-1B84-1C7DB246B5F7}"/>
          </ac:spMkLst>
        </pc:spChg>
        <pc:spChg chg="del">
          <ac:chgData name="Megan" userId="29471a6a-a805-477e-8cfd-1679d3e6d2f1" providerId="ADAL" clId="{3104E153-7B36-4941-9ED8-A7808F6EEF73}" dt="2024-02-21T05:17:07.018" v="3429" actId="478"/>
          <ac:spMkLst>
            <pc:docMk/>
            <pc:sldMk cId="1571581887" sldId="271"/>
            <ac:spMk id="8" creationId="{554F488C-EC52-006F-C62D-2A7224CF6F1E}"/>
          </ac:spMkLst>
        </pc:spChg>
        <pc:spChg chg="add mod topLvl">
          <ac:chgData name="Megan" userId="29471a6a-a805-477e-8cfd-1679d3e6d2f1" providerId="ADAL" clId="{3104E153-7B36-4941-9ED8-A7808F6EEF73}" dt="2024-02-21T05:32:59.859" v="3700" actId="164"/>
          <ac:spMkLst>
            <pc:docMk/>
            <pc:sldMk cId="1571581887" sldId="271"/>
            <ac:spMk id="9" creationId="{C74DFD0F-A966-1C06-E207-1F556EEA957E}"/>
          </ac:spMkLst>
        </pc:spChg>
        <pc:spChg chg="mod">
          <ac:chgData name="Megan" userId="29471a6a-a805-477e-8cfd-1679d3e6d2f1" providerId="ADAL" clId="{3104E153-7B36-4941-9ED8-A7808F6EEF73}" dt="2024-02-21T05:32:31.350" v="3666" actId="165"/>
          <ac:spMkLst>
            <pc:docMk/>
            <pc:sldMk cId="1571581887" sldId="271"/>
            <ac:spMk id="14" creationId="{AAFE5844-7243-9365-0F81-75F097BCFE58}"/>
          </ac:spMkLst>
        </pc:spChg>
        <pc:spChg chg="mod">
          <ac:chgData name="Megan" userId="29471a6a-a805-477e-8cfd-1679d3e6d2f1" providerId="ADAL" clId="{3104E153-7B36-4941-9ED8-A7808F6EEF73}" dt="2024-02-21T05:32:31.350" v="3666" actId="165"/>
          <ac:spMkLst>
            <pc:docMk/>
            <pc:sldMk cId="1571581887" sldId="271"/>
            <ac:spMk id="17" creationId="{D9092F70-D28F-5891-2616-54DB383C902D}"/>
          </ac:spMkLst>
        </pc:spChg>
        <pc:spChg chg="mod">
          <ac:chgData name="Megan" userId="29471a6a-a805-477e-8cfd-1679d3e6d2f1" providerId="ADAL" clId="{3104E153-7B36-4941-9ED8-A7808F6EEF73}" dt="2024-02-21T05:32:31.350" v="3666" actId="165"/>
          <ac:spMkLst>
            <pc:docMk/>
            <pc:sldMk cId="1571581887" sldId="271"/>
            <ac:spMk id="20" creationId="{C6183ED6-85D0-1F2E-8F88-424358D92A7B}"/>
          </ac:spMkLst>
        </pc:spChg>
        <pc:spChg chg="add mod topLvl">
          <ac:chgData name="Megan" userId="29471a6a-a805-477e-8cfd-1679d3e6d2f1" providerId="ADAL" clId="{3104E153-7B36-4941-9ED8-A7808F6EEF73}" dt="2024-02-21T06:55:53.387" v="3922" actId="14100"/>
          <ac:spMkLst>
            <pc:docMk/>
            <pc:sldMk cId="1571581887" sldId="271"/>
            <ac:spMk id="21" creationId="{CD36855F-B43D-292C-1DCC-C2F279FD6647}"/>
          </ac:spMkLst>
        </pc:spChg>
        <pc:grpChg chg="add del mod topLvl">
          <ac:chgData name="Megan" userId="29471a6a-a805-477e-8cfd-1679d3e6d2f1" providerId="ADAL" clId="{3104E153-7B36-4941-9ED8-A7808F6EEF73}" dt="2024-02-21T05:32:31.350" v="3666" actId="165"/>
          <ac:grpSpMkLst>
            <pc:docMk/>
            <pc:sldMk cId="1571581887" sldId="271"/>
            <ac:grpSpMk id="10" creationId="{9F0172FC-CD4E-8A33-F174-EA0C60EB076D}"/>
          </ac:grpSpMkLst>
        </pc:grpChg>
        <pc:grpChg chg="add del mod">
          <ac:chgData name="Megan" userId="29471a6a-a805-477e-8cfd-1679d3e6d2f1" providerId="ADAL" clId="{3104E153-7B36-4941-9ED8-A7808F6EEF73}" dt="2024-02-21T05:32:19.479" v="3665" actId="165"/>
          <ac:grpSpMkLst>
            <pc:docMk/>
            <pc:sldMk cId="1571581887" sldId="271"/>
            <ac:grpSpMk id="11" creationId="{6048FA6E-D0DC-1BED-B2BD-A8921AA5F44E}"/>
          </ac:grpSpMkLst>
        </pc:grpChg>
        <pc:grpChg chg="mod topLvl">
          <ac:chgData name="Megan" userId="29471a6a-a805-477e-8cfd-1679d3e6d2f1" providerId="ADAL" clId="{3104E153-7B36-4941-9ED8-A7808F6EEF73}" dt="2024-02-21T05:32:48.171" v="3698" actId="164"/>
          <ac:grpSpMkLst>
            <pc:docMk/>
            <pc:sldMk cId="1571581887" sldId="271"/>
            <ac:grpSpMk id="12" creationId="{2F47379D-0A41-A246-7216-82AA8B62A785}"/>
          </ac:grpSpMkLst>
        </pc:grpChg>
        <pc:grpChg chg="mod topLvl">
          <ac:chgData name="Megan" userId="29471a6a-a805-477e-8cfd-1679d3e6d2f1" providerId="ADAL" clId="{3104E153-7B36-4941-9ED8-A7808F6EEF73}" dt="2024-02-21T05:32:48.171" v="3698" actId="164"/>
          <ac:grpSpMkLst>
            <pc:docMk/>
            <pc:sldMk cId="1571581887" sldId="271"/>
            <ac:grpSpMk id="15" creationId="{AE35F9F3-C882-13B6-0CC6-28BAB703D3D4}"/>
          </ac:grpSpMkLst>
        </pc:grpChg>
        <pc:grpChg chg="mod topLvl">
          <ac:chgData name="Megan" userId="29471a6a-a805-477e-8cfd-1679d3e6d2f1" providerId="ADAL" clId="{3104E153-7B36-4941-9ED8-A7808F6EEF73}" dt="2024-02-21T05:32:48.171" v="3698" actId="164"/>
          <ac:grpSpMkLst>
            <pc:docMk/>
            <pc:sldMk cId="1571581887" sldId="271"/>
            <ac:grpSpMk id="18" creationId="{F8333756-7C9B-621C-8F11-5888B3F83371}"/>
          </ac:grpSpMkLst>
        </pc:grpChg>
        <pc:grpChg chg="add del mod">
          <ac:chgData name="Megan" userId="29471a6a-a805-477e-8cfd-1679d3e6d2f1" providerId="ADAL" clId="{3104E153-7B36-4941-9ED8-A7808F6EEF73}" dt="2024-02-21T06:55:43.948" v="3920" actId="165"/>
          <ac:grpSpMkLst>
            <pc:docMk/>
            <pc:sldMk cId="1571581887" sldId="271"/>
            <ac:grpSpMk id="22" creationId="{14A121FA-E796-0FC4-D4F3-CC4BFD3CAD81}"/>
          </ac:grpSpMkLst>
        </pc:grpChg>
        <pc:grpChg chg="add mod">
          <ac:chgData name="Megan" userId="29471a6a-a805-477e-8cfd-1679d3e6d2f1" providerId="ADAL" clId="{3104E153-7B36-4941-9ED8-A7808F6EEF73}" dt="2024-02-21T05:32:59.859" v="3700" actId="164"/>
          <ac:grpSpMkLst>
            <pc:docMk/>
            <pc:sldMk cId="1571581887" sldId="271"/>
            <ac:grpSpMk id="23" creationId="{87FD99C2-4660-DB5A-EC9C-B43E4EC85E4F}"/>
          </ac:grpSpMkLst>
        </pc:grpChg>
        <pc:grpChg chg="add mod">
          <ac:chgData name="Megan" userId="29471a6a-a805-477e-8cfd-1679d3e6d2f1" providerId="ADAL" clId="{3104E153-7B36-4941-9ED8-A7808F6EEF73}" dt="2024-02-21T05:33:03.270" v="3702" actId="1076"/>
          <ac:grpSpMkLst>
            <pc:docMk/>
            <pc:sldMk cId="1571581887" sldId="271"/>
            <ac:grpSpMk id="24" creationId="{C52D06D4-B148-4D96-752C-1052873687EE}"/>
          </ac:grpSpMkLst>
        </pc:grpChg>
        <pc:picChg chg="mod ord topLvl modCrop">
          <ac:chgData name="Megan" userId="29471a6a-a805-477e-8cfd-1679d3e6d2f1" providerId="ADAL" clId="{3104E153-7B36-4941-9ED8-A7808F6EEF73}" dt="2024-02-21T06:55:43.948" v="3920" actId="165"/>
          <ac:picMkLst>
            <pc:docMk/>
            <pc:sldMk cId="1571581887" sldId="271"/>
            <ac:picMk id="3" creationId="{6DEAF6A9-C49A-D883-C531-5218FB3766FD}"/>
          </ac:picMkLst>
        </pc:picChg>
        <pc:picChg chg="mod">
          <ac:chgData name="Megan" userId="29471a6a-a805-477e-8cfd-1679d3e6d2f1" providerId="ADAL" clId="{3104E153-7B36-4941-9ED8-A7808F6EEF73}" dt="2024-02-21T05:32:31.350" v="3666" actId="165"/>
          <ac:picMkLst>
            <pc:docMk/>
            <pc:sldMk cId="1571581887" sldId="271"/>
            <ac:picMk id="13" creationId="{5D310520-2098-B87E-0EBB-AFDC9F574000}"/>
          </ac:picMkLst>
        </pc:picChg>
        <pc:picChg chg="mod">
          <ac:chgData name="Megan" userId="29471a6a-a805-477e-8cfd-1679d3e6d2f1" providerId="ADAL" clId="{3104E153-7B36-4941-9ED8-A7808F6EEF73}" dt="2024-02-21T05:32:31.350" v="3666" actId="165"/>
          <ac:picMkLst>
            <pc:docMk/>
            <pc:sldMk cId="1571581887" sldId="271"/>
            <ac:picMk id="16" creationId="{DA0FD6C6-4E3D-18F2-F5E7-DC3B17E04AF7}"/>
          </ac:picMkLst>
        </pc:picChg>
        <pc:picChg chg="mod">
          <ac:chgData name="Megan" userId="29471a6a-a805-477e-8cfd-1679d3e6d2f1" providerId="ADAL" clId="{3104E153-7B36-4941-9ED8-A7808F6EEF73}" dt="2024-02-21T05:32:31.350" v="3666" actId="165"/>
          <ac:picMkLst>
            <pc:docMk/>
            <pc:sldMk cId="1571581887" sldId="271"/>
            <ac:picMk id="19" creationId="{7F922E09-27ED-7E59-5AE8-AE48AFD916AE}"/>
          </ac:picMkLst>
        </pc:picChg>
      </pc:sldChg>
      <pc:sldChg chg="addSp delSp modSp mod ord">
        <pc:chgData name="Megan" userId="29471a6a-a805-477e-8cfd-1679d3e6d2f1" providerId="ADAL" clId="{3104E153-7B36-4941-9ED8-A7808F6EEF73}" dt="2024-02-22T03:39:59.265" v="4989" actId="1037"/>
        <pc:sldMkLst>
          <pc:docMk/>
          <pc:sldMk cId="816161982" sldId="272"/>
        </pc:sldMkLst>
        <pc:spChg chg="mod">
          <ac:chgData name="Megan" userId="29471a6a-a805-477e-8cfd-1679d3e6d2f1" providerId="ADAL" clId="{3104E153-7B36-4941-9ED8-A7808F6EEF73}" dt="2024-02-21T08:27:02.665" v="4859" actId="20577"/>
          <ac:spMkLst>
            <pc:docMk/>
            <pc:sldMk cId="816161982" sldId="272"/>
            <ac:spMk id="3" creationId="{2DB16119-32C2-39E3-CF9A-2BA03BEEF2FA}"/>
          </ac:spMkLst>
        </pc:spChg>
        <pc:spChg chg="mod">
          <ac:chgData name="Megan" userId="29471a6a-a805-477e-8cfd-1679d3e6d2f1" providerId="ADAL" clId="{3104E153-7B36-4941-9ED8-A7808F6EEF73}" dt="2024-02-22T03:39:59.265" v="4989" actId="1037"/>
          <ac:spMkLst>
            <pc:docMk/>
            <pc:sldMk cId="816161982" sldId="272"/>
            <ac:spMk id="6" creationId="{D55FEE69-1BA8-93AD-5C2B-F14017DC7999}"/>
          </ac:spMkLst>
        </pc:spChg>
        <pc:spChg chg="mod">
          <ac:chgData name="Megan" userId="29471a6a-a805-477e-8cfd-1679d3e6d2f1" providerId="ADAL" clId="{3104E153-7B36-4941-9ED8-A7808F6EEF73}" dt="2024-02-22T03:39:59.265" v="4989" actId="1037"/>
          <ac:spMkLst>
            <pc:docMk/>
            <pc:sldMk cId="816161982" sldId="272"/>
            <ac:spMk id="8" creationId="{106C4890-648C-753F-9177-94CA03ED8410}"/>
          </ac:spMkLst>
        </pc:spChg>
        <pc:spChg chg="add mod">
          <ac:chgData name="Megan" userId="29471a6a-a805-477e-8cfd-1679d3e6d2f1" providerId="ADAL" clId="{3104E153-7B36-4941-9ED8-A7808F6EEF73}" dt="2024-02-21T08:15:11.891" v="4754" actId="1076"/>
          <ac:spMkLst>
            <pc:docMk/>
            <pc:sldMk cId="816161982" sldId="272"/>
            <ac:spMk id="10" creationId="{164DDED0-DB8A-B4A6-B529-D99E5F549812}"/>
          </ac:spMkLst>
        </pc:spChg>
        <pc:spChg chg="add del mod">
          <ac:chgData name="Megan" userId="29471a6a-a805-477e-8cfd-1679d3e6d2f1" providerId="ADAL" clId="{3104E153-7B36-4941-9ED8-A7808F6EEF73}" dt="2024-02-21T07:53:40.587" v="4521" actId="478"/>
          <ac:spMkLst>
            <pc:docMk/>
            <pc:sldMk cId="816161982" sldId="272"/>
            <ac:spMk id="11" creationId="{DC7C8672-9CA8-A28E-CFE1-2F54405F873B}"/>
          </ac:spMkLst>
        </pc:spChg>
        <pc:spChg chg="mod">
          <ac:chgData name="Megan" userId="29471a6a-a805-477e-8cfd-1679d3e6d2f1" providerId="ADAL" clId="{3104E153-7B36-4941-9ED8-A7808F6EEF73}" dt="2024-02-21T07:52:55.536" v="4513" actId="1076"/>
          <ac:spMkLst>
            <pc:docMk/>
            <pc:sldMk cId="816161982" sldId="272"/>
            <ac:spMk id="13" creationId="{2FD54B54-E2B9-525F-CBAF-FDAEB5485695}"/>
          </ac:spMkLst>
        </pc:spChg>
        <pc:spChg chg="mod topLvl">
          <ac:chgData name="Megan" userId="29471a6a-a805-477e-8cfd-1679d3e6d2f1" providerId="ADAL" clId="{3104E153-7B36-4941-9ED8-A7808F6EEF73}" dt="2024-02-21T07:53:58.314" v="4524" actId="164"/>
          <ac:spMkLst>
            <pc:docMk/>
            <pc:sldMk cId="816161982" sldId="272"/>
            <ac:spMk id="14" creationId="{950D5550-72FB-14B8-C3A7-9E2F19C27CBB}"/>
          </ac:spMkLst>
        </pc:spChg>
        <pc:grpChg chg="add del mod">
          <ac:chgData name="Megan" userId="29471a6a-a805-477e-8cfd-1679d3e6d2f1" providerId="ADAL" clId="{3104E153-7B36-4941-9ED8-A7808F6EEF73}" dt="2024-02-21T07:53:49.155" v="4522" actId="165"/>
          <ac:grpSpMkLst>
            <pc:docMk/>
            <pc:sldMk cId="816161982" sldId="272"/>
            <ac:grpSpMk id="9" creationId="{7F5DE7A5-4859-F6B1-17A3-B4321EE4AD12}"/>
          </ac:grpSpMkLst>
        </pc:grpChg>
        <pc:grpChg chg="add mod">
          <ac:chgData name="Megan" userId="29471a6a-a805-477e-8cfd-1679d3e6d2f1" providerId="ADAL" clId="{3104E153-7B36-4941-9ED8-A7808F6EEF73}" dt="2024-02-21T07:54:01.103" v="4525" actId="1076"/>
          <ac:grpSpMkLst>
            <pc:docMk/>
            <pc:sldMk cId="816161982" sldId="272"/>
            <ac:grpSpMk id="12" creationId="{B9771850-4875-FF33-060D-E0CD8C3076BD}"/>
          </ac:grpSpMkLst>
        </pc:grpChg>
        <pc:picChg chg="add mod topLvl">
          <ac:chgData name="Megan" userId="29471a6a-a805-477e-8cfd-1679d3e6d2f1" providerId="ADAL" clId="{3104E153-7B36-4941-9ED8-A7808F6EEF73}" dt="2024-02-21T07:53:58.314" v="4524" actId="164"/>
          <ac:picMkLst>
            <pc:docMk/>
            <pc:sldMk cId="816161982" sldId="272"/>
            <ac:picMk id="4" creationId="{93371F0A-7A6F-2B7C-4768-4C2538350627}"/>
          </ac:picMkLst>
        </pc:picChg>
        <pc:picChg chg="add mod topLvl modCrop">
          <ac:chgData name="Megan" userId="29471a6a-a805-477e-8cfd-1679d3e6d2f1" providerId="ADAL" clId="{3104E153-7B36-4941-9ED8-A7808F6EEF73}" dt="2024-02-21T07:53:58.314" v="4524" actId="164"/>
          <ac:picMkLst>
            <pc:docMk/>
            <pc:sldMk cId="816161982" sldId="272"/>
            <ac:picMk id="7" creationId="{86D74851-64EC-ED34-9D4A-08D6A2BC8BE7}"/>
          </ac:picMkLst>
        </pc:picChg>
        <pc:picChg chg="del">
          <ac:chgData name="Megan" userId="29471a6a-a805-477e-8cfd-1679d3e6d2f1" providerId="ADAL" clId="{3104E153-7B36-4941-9ED8-A7808F6EEF73}" dt="2024-02-21T07:38:22.106" v="4201" actId="478"/>
          <ac:picMkLst>
            <pc:docMk/>
            <pc:sldMk cId="816161982" sldId="272"/>
            <ac:picMk id="17" creationId="{B77D6844-8E66-AFA5-B9B7-7750D287031E}"/>
          </ac:picMkLst>
        </pc:picChg>
      </pc:sldChg>
      <pc:sldChg chg="addSp delSp modSp add del mod">
        <pc:chgData name="Megan" userId="29471a6a-a805-477e-8cfd-1679d3e6d2f1" providerId="ADAL" clId="{3104E153-7B36-4941-9ED8-A7808F6EEF73}" dt="2024-02-21T08:23:17.409" v="4790" actId="20577"/>
        <pc:sldMkLst>
          <pc:docMk/>
          <pc:sldMk cId="1052573441" sldId="273"/>
        </pc:sldMkLst>
        <pc:spChg chg="add del mod">
          <ac:chgData name="Megan" userId="29471a6a-a805-477e-8cfd-1679d3e6d2f1" providerId="ADAL" clId="{3104E153-7B36-4941-9ED8-A7808F6EEF73}" dt="2024-02-21T08:06:12.362" v="4607" actId="478"/>
          <ac:spMkLst>
            <pc:docMk/>
            <pc:sldMk cId="1052573441" sldId="273"/>
            <ac:spMk id="2" creationId="{EC7BBBD2-3707-56C1-D770-4662F10C3210}"/>
          </ac:spMkLst>
        </pc:spChg>
        <pc:spChg chg="add del mod">
          <ac:chgData name="Megan" userId="29471a6a-a805-477e-8cfd-1679d3e6d2f1" providerId="ADAL" clId="{3104E153-7B36-4941-9ED8-A7808F6EEF73}" dt="2024-02-21T08:06:12.362" v="4607" actId="478"/>
          <ac:spMkLst>
            <pc:docMk/>
            <pc:sldMk cId="1052573441" sldId="273"/>
            <ac:spMk id="3" creationId="{5CFADD3A-74C0-13B6-9CAA-EABB67E2B32F}"/>
          </ac:spMkLst>
        </pc:spChg>
        <pc:spChg chg="add del mod">
          <ac:chgData name="Megan" userId="29471a6a-a805-477e-8cfd-1679d3e6d2f1" providerId="ADAL" clId="{3104E153-7B36-4941-9ED8-A7808F6EEF73}" dt="2024-02-21T08:05:08.491" v="4595" actId="478"/>
          <ac:spMkLst>
            <pc:docMk/>
            <pc:sldMk cId="1052573441" sldId="273"/>
            <ac:spMk id="4" creationId="{57D7DA68-79E9-AC45-94EB-959D2B65EB6D}"/>
          </ac:spMkLst>
        </pc:spChg>
        <pc:spChg chg="add mod ord">
          <ac:chgData name="Megan" userId="29471a6a-a805-477e-8cfd-1679d3e6d2f1" providerId="ADAL" clId="{3104E153-7B36-4941-9ED8-A7808F6EEF73}" dt="2024-02-21T08:17:01.419" v="4773" actId="14100"/>
          <ac:spMkLst>
            <pc:docMk/>
            <pc:sldMk cId="1052573441" sldId="273"/>
            <ac:spMk id="5" creationId="{2DF06D77-9B97-5C67-7C0C-09E53EFA6F53}"/>
          </ac:spMkLst>
        </pc:spChg>
        <pc:spChg chg="add del mod ord">
          <ac:chgData name="Megan" userId="29471a6a-a805-477e-8cfd-1679d3e6d2f1" providerId="ADAL" clId="{3104E153-7B36-4941-9ED8-A7808F6EEF73}" dt="2024-02-21T08:10:18.898" v="4709" actId="478"/>
          <ac:spMkLst>
            <pc:docMk/>
            <pc:sldMk cId="1052573441" sldId="273"/>
            <ac:spMk id="7" creationId="{A4F228FA-1980-707B-59FD-86CF40B3D4F5}"/>
          </ac:spMkLst>
        </pc:spChg>
        <pc:spChg chg="add mod">
          <ac:chgData name="Megan" userId="29471a6a-a805-477e-8cfd-1679d3e6d2f1" providerId="ADAL" clId="{3104E153-7B36-4941-9ED8-A7808F6EEF73}" dt="2024-02-21T08:16:47.710" v="4771" actId="1076"/>
          <ac:spMkLst>
            <pc:docMk/>
            <pc:sldMk cId="1052573441" sldId="273"/>
            <ac:spMk id="8" creationId="{B04DE8A1-AABE-D89E-2054-6BCACA0C7067}"/>
          </ac:spMkLst>
        </pc:spChg>
        <pc:spChg chg="del">
          <ac:chgData name="Megan" userId="29471a6a-a805-477e-8cfd-1679d3e6d2f1" providerId="ADAL" clId="{3104E153-7B36-4941-9ED8-A7808F6EEF73}" dt="2024-02-21T08:02:39.683" v="4558" actId="478"/>
          <ac:spMkLst>
            <pc:docMk/>
            <pc:sldMk cId="1052573441" sldId="273"/>
            <ac:spMk id="11" creationId="{99D4D82F-6C32-EEDE-5E59-D35E97B0038D}"/>
          </ac:spMkLst>
        </pc:spChg>
        <pc:spChg chg="del">
          <ac:chgData name="Megan" userId="29471a6a-a805-477e-8cfd-1679d3e6d2f1" providerId="ADAL" clId="{3104E153-7B36-4941-9ED8-A7808F6EEF73}" dt="2024-02-21T08:02:43.226" v="4560" actId="478"/>
          <ac:spMkLst>
            <pc:docMk/>
            <pc:sldMk cId="1052573441" sldId="273"/>
            <ac:spMk id="12" creationId="{11548A29-4629-5355-F89F-AA8FDD7FCD91}"/>
          </ac:spMkLst>
        </pc:spChg>
        <pc:spChg chg="mod topLvl">
          <ac:chgData name="Megan" userId="29471a6a-a805-477e-8cfd-1679d3e6d2f1" providerId="ADAL" clId="{3104E153-7B36-4941-9ED8-A7808F6EEF73}" dt="2024-02-21T08:23:17.409" v="4790" actId="20577"/>
          <ac:spMkLst>
            <pc:docMk/>
            <pc:sldMk cId="1052573441" sldId="273"/>
            <ac:spMk id="26" creationId="{B775C1DE-3F00-7D18-95C1-446443F657F9}"/>
          </ac:spMkLst>
        </pc:spChg>
        <pc:grpChg chg="del mod">
          <ac:chgData name="Megan" userId="29471a6a-a805-477e-8cfd-1679d3e6d2f1" providerId="ADAL" clId="{3104E153-7B36-4941-9ED8-A7808F6EEF73}" dt="2024-02-21T08:03:40.507" v="4569" actId="165"/>
          <ac:grpSpMkLst>
            <pc:docMk/>
            <pc:sldMk cId="1052573441" sldId="273"/>
            <ac:grpSpMk id="19" creationId="{5EAADBC4-6B7A-964A-6F66-EFBF82B7F848}"/>
          </ac:grpSpMkLst>
        </pc:grpChg>
        <pc:picChg chg="add del mod modCrop">
          <ac:chgData name="Megan" userId="29471a6a-a805-477e-8cfd-1679d3e6d2f1" providerId="ADAL" clId="{3104E153-7B36-4941-9ED8-A7808F6EEF73}" dt="2024-02-21T08:10:18.346" v="4708" actId="478"/>
          <ac:picMkLst>
            <pc:docMk/>
            <pc:sldMk cId="1052573441" sldId="273"/>
            <ac:picMk id="6" creationId="{6B126534-546B-DAC2-ECA4-24DA8BE22A34}"/>
          </ac:picMkLst>
        </pc:picChg>
        <pc:picChg chg="mod modCrop">
          <ac:chgData name="Megan" userId="29471a6a-a805-477e-8cfd-1679d3e6d2f1" providerId="ADAL" clId="{3104E153-7B36-4941-9ED8-A7808F6EEF73}" dt="2024-02-21T08:17:13.149" v="4775" actId="732"/>
          <ac:picMkLst>
            <pc:docMk/>
            <pc:sldMk cId="1052573441" sldId="273"/>
            <ac:picMk id="18" creationId="{3F0DF231-C39E-F4E2-6CEF-B0BC18D47026}"/>
          </ac:picMkLst>
        </pc:picChg>
        <pc:picChg chg="mod topLvl">
          <ac:chgData name="Megan" userId="29471a6a-a805-477e-8cfd-1679d3e6d2f1" providerId="ADAL" clId="{3104E153-7B36-4941-9ED8-A7808F6EEF73}" dt="2024-02-21T08:07:59.267" v="4683" actId="1076"/>
          <ac:picMkLst>
            <pc:docMk/>
            <pc:sldMk cId="1052573441" sldId="273"/>
            <ac:picMk id="24" creationId="{9BF72115-83F2-BA3D-1387-E44A17BA522F}"/>
          </ac:picMkLst>
        </pc:picChg>
        <pc:cxnChg chg="mod topLvl">
          <ac:chgData name="Megan" userId="29471a6a-a805-477e-8cfd-1679d3e6d2f1" providerId="ADAL" clId="{3104E153-7B36-4941-9ED8-A7808F6EEF73}" dt="2024-02-21T08:07:59.267" v="4683" actId="1076"/>
          <ac:cxnSpMkLst>
            <pc:docMk/>
            <pc:sldMk cId="1052573441" sldId="273"/>
            <ac:cxnSpMk id="9" creationId="{CC7C9B14-95BB-836E-17DD-E4F9706A43B5}"/>
          </ac:cxnSpMkLst>
        </pc:cxnChg>
      </pc:sldChg>
    </pc:docChg>
  </pc:docChgLst>
  <pc:docChgLst>
    <pc:chgData name="Duyen Dinh" userId="S::duyen.d@vight.com::14009875-0511-4d96-a88b-cb4588b1ad90" providerId="AD" clId="Web-{9FB93807-2E6C-38F0-3397-CE396689462F}"/>
    <pc:docChg chg="modSld">
      <pc:chgData name="Duyen Dinh" userId="S::duyen.d@vight.com::14009875-0511-4d96-a88b-cb4588b1ad90" providerId="AD" clId="Web-{9FB93807-2E6C-38F0-3397-CE396689462F}" dt="2024-02-20T07:18:46.397" v="39" actId="20577"/>
      <pc:docMkLst>
        <pc:docMk/>
      </pc:docMkLst>
      <pc:sldChg chg="modSp">
        <pc:chgData name="Duyen Dinh" userId="S::duyen.d@vight.com::14009875-0511-4d96-a88b-cb4588b1ad90" providerId="AD" clId="Web-{9FB93807-2E6C-38F0-3397-CE396689462F}" dt="2024-02-20T07:18:46.397" v="39" actId="20577"/>
        <pc:sldMkLst>
          <pc:docMk/>
          <pc:sldMk cId="324293914" sldId="264"/>
        </pc:sldMkLst>
        <pc:spChg chg="mod">
          <ac:chgData name="Duyen Dinh" userId="S::duyen.d@vight.com::14009875-0511-4d96-a88b-cb4588b1ad90" providerId="AD" clId="Web-{9FB93807-2E6C-38F0-3397-CE396689462F}" dt="2024-02-20T07:18:46.397" v="39" actId="20577"/>
          <ac:spMkLst>
            <pc:docMk/>
            <pc:sldMk cId="324293914" sldId="264"/>
            <ac:spMk id="3" creationId="{151C7FF3-EDC9-9142-2708-2961AFA025E9}"/>
          </ac:spMkLst>
        </pc:spChg>
      </pc:sldChg>
      <pc:sldChg chg="modSp">
        <pc:chgData name="Duyen Dinh" userId="S::duyen.d@vight.com::14009875-0511-4d96-a88b-cb4588b1ad90" providerId="AD" clId="Web-{9FB93807-2E6C-38F0-3397-CE396689462F}" dt="2024-02-20T07:07:19.631" v="8" actId="20577"/>
        <pc:sldMkLst>
          <pc:docMk/>
          <pc:sldMk cId="1527067588" sldId="265"/>
        </pc:sldMkLst>
        <pc:spChg chg="mod">
          <ac:chgData name="Duyen Dinh" userId="S::duyen.d@vight.com::14009875-0511-4d96-a88b-cb4588b1ad90" providerId="AD" clId="Web-{9FB93807-2E6C-38F0-3397-CE396689462F}" dt="2024-02-20T07:02:24.265" v="1" actId="20577"/>
          <ac:spMkLst>
            <pc:docMk/>
            <pc:sldMk cId="1527067588" sldId="265"/>
            <ac:spMk id="2" creationId="{8A22B3D3-54A5-404B-0F79-61DA29131A69}"/>
          </ac:spMkLst>
        </pc:spChg>
        <pc:spChg chg="mod">
          <ac:chgData name="Duyen Dinh" userId="S::duyen.d@vight.com::14009875-0511-4d96-a88b-cb4588b1ad90" providerId="AD" clId="Web-{9FB93807-2E6C-38F0-3397-CE396689462F}" dt="2024-02-20T07:07:19.631" v="8" actId="20577"/>
          <ac:spMkLst>
            <pc:docMk/>
            <pc:sldMk cId="1527067588" sldId="265"/>
            <ac:spMk id="3" creationId="{0C1FC79D-DC9A-E242-DF83-4D807515200F}"/>
          </ac:spMkLst>
        </pc:spChg>
      </pc:sldChg>
    </pc:docChg>
  </pc:docChgLst>
  <pc:docChgLst>
    <pc:chgData name="Duyen Dinh" userId="14009875-0511-4d96-a88b-cb4588b1ad90" providerId="ADAL" clId="{EDE5B54D-C75D-42AA-8A7D-00FB675FF341}"/>
    <pc:docChg chg="undo custSel modSld">
      <pc:chgData name="Duyen Dinh" userId="14009875-0511-4d96-a88b-cb4588b1ad90" providerId="ADAL" clId="{EDE5B54D-C75D-42AA-8A7D-00FB675FF341}" dt="2024-02-20T07:43:35.317" v="62" actId="1076"/>
      <pc:docMkLst>
        <pc:docMk/>
      </pc:docMkLst>
      <pc:sldChg chg="modSp mod">
        <pc:chgData name="Duyen Dinh" userId="14009875-0511-4d96-a88b-cb4588b1ad90" providerId="ADAL" clId="{EDE5B54D-C75D-42AA-8A7D-00FB675FF341}" dt="2024-02-20T07:43:35.317" v="62" actId="1076"/>
        <pc:sldMkLst>
          <pc:docMk/>
          <pc:sldMk cId="816322129" sldId="262"/>
        </pc:sldMkLst>
        <pc:spChg chg="mod">
          <ac:chgData name="Duyen Dinh" userId="14009875-0511-4d96-a88b-cb4588b1ad90" providerId="ADAL" clId="{EDE5B54D-C75D-42AA-8A7D-00FB675FF341}" dt="2024-02-20T07:43:16.538" v="58" actId="2711"/>
          <ac:spMkLst>
            <pc:docMk/>
            <pc:sldMk cId="816322129" sldId="262"/>
            <ac:spMk id="2" creationId="{8A22B3D3-54A5-404B-0F79-61DA29131A69}"/>
          </ac:spMkLst>
        </pc:spChg>
        <pc:spChg chg="mod">
          <ac:chgData name="Duyen Dinh" userId="14009875-0511-4d96-a88b-cb4588b1ad90" providerId="ADAL" clId="{EDE5B54D-C75D-42AA-8A7D-00FB675FF341}" dt="2024-02-20T07:43:32.716" v="61" actId="14100"/>
          <ac:spMkLst>
            <pc:docMk/>
            <pc:sldMk cId="816322129" sldId="262"/>
            <ac:spMk id="3" creationId="{0C1FC79D-DC9A-E242-DF83-4D807515200F}"/>
          </ac:spMkLst>
        </pc:spChg>
        <pc:picChg chg="mod">
          <ac:chgData name="Duyen Dinh" userId="14009875-0511-4d96-a88b-cb4588b1ad90" providerId="ADAL" clId="{EDE5B54D-C75D-42AA-8A7D-00FB675FF341}" dt="2024-02-20T07:43:35.317" v="62" actId="1076"/>
          <ac:picMkLst>
            <pc:docMk/>
            <pc:sldMk cId="816322129" sldId="262"/>
            <ac:picMk id="15" creationId="{AB1EEB06-699C-F99D-C759-14386B4408D5}"/>
          </ac:picMkLst>
        </pc:picChg>
      </pc:sldChg>
      <pc:sldChg chg="addSp delSp modSp mod">
        <pc:chgData name="Duyen Dinh" userId="14009875-0511-4d96-a88b-cb4588b1ad90" providerId="ADAL" clId="{EDE5B54D-C75D-42AA-8A7D-00FB675FF341}" dt="2024-02-20T07:43:07.541" v="57" actId="255"/>
        <pc:sldMkLst>
          <pc:docMk/>
          <pc:sldMk cId="3455397427" sldId="266"/>
        </pc:sldMkLst>
        <pc:spChg chg="mod">
          <ac:chgData name="Duyen Dinh" userId="14009875-0511-4d96-a88b-cb4588b1ad90" providerId="ADAL" clId="{EDE5B54D-C75D-42AA-8A7D-00FB675FF341}" dt="2024-02-20T07:42:48.913" v="55" actId="14100"/>
          <ac:spMkLst>
            <pc:docMk/>
            <pc:sldMk cId="3455397427" sldId="266"/>
            <ac:spMk id="2" creationId="{8A22B3D3-54A5-404B-0F79-61DA29131A69}"/>
          </ac:spMkLst>
        </pc:spChg>
        <pc:spChg chg="mod">
          <ac:chgData name="Duyen Dinh" userId="14009875-0511-4d96-a88b-cb4588b1ad90" providerId="ADAL" clId="{EDE5B54D-C75D-42AA-8A7D-00FB675FF341}" dt="2024-02-20T07:43:07.541" v="57" actId="255"/>
          <ac:spMkLst>
            <pc:docMk/>
            <pc:sldMk cId="3455397427" sldId="266"/>
            <ac:spMk id="3" creationId="{0C1FC79D-DC9A-E242-DF83-4D807515200F}"/>
          </ac:spMkLst>
        </pc:spChg>
        <pc:spChg chg="mod topLvl">
          <ac:chgData name="Duyen Dinh" userId="14009875-0511-4d96-a88b-cb4588b1ad90" providerId="ADAL" clId="{EDE5B54D-C75D-42AA-8A7D-00FB675FF341}" dt="2024-02-20T07:41:05.844" v="48" actId="1076"/>
          <ac:spMkLst>
            <pc:docMk/>
            <pc:sldMk cId="3455397427" sldId="266"/>
            <ac:spMk id="4" creationId="{5660FB80-5D51-B3EC-1B5E-AA17D2677020}"/>
          </ac:spMkLst>
        </pc:spChg>
        <pc:spChg chg="mod">
          <ac:chgData name="Duyen Dinh" userId="14009875-0511-4d96-a88b-cb4588b1ad90" providerId="ADAL" clId="{EDE5B54D-C75D-42AA-8A7D-00FB675FF341}" dt="2024-02-20T07:41:36.716" v="54" actId="14100"/>
          <ac:spMkLst>
            <pc:docMk/>
            <pc:sldMk cId="3455397427" sldId="266"/>
            <ac:spMk id="5" creationId="{C6B37C2B-FD80-54AE-A1ED-DCCAD541101E}"/>
          </ac:spMkLst>
        </pc:spChg>
        <pc:spChg chg="mod">
          <ac:chgData name="Duyen Dinh" userId="14009875-0511-4d96-a88b-cb4588b1ad90" providerId="ADAL" clId="{EDE5B54D-C75D-42AA-8A7D-00FB675FF341}" dt="2024-02-20T07:40:49.590" v="42" actId="164"/>
          <ac:spMkLst>
            <pc:docMk/>
            <pc:sldMk cId="3455397427" sldId="266"/>
            <ac:spMk id="6" creationId="{F66D2FFB-24F6-217B-DEFC-D2E27120FD04}"/>
          </ac:spMkLst>
        </pc:spChg>
        <pc:spChg chg="mod">
          <ac:chgData name="Duyen Dinh" userId="14009875-0511-4d96-a88b-cb4588b1ad90" providerId="ADAL" clId="{EDE5B54D-C75D-42AA-8A7D-00FB675FF341}" dt="2024-02-20T07:40:49.590" v="42" actId="164"/>
          <ac:spMkLst>
            <pc:docMk/>
            <pc:sldMk cId="3455397427" sldId="266"/>
            <ac:spMk id="7" creationId="{C1D94340-764D-C056-1698-DAA9588C7652}"/>
          </ac:spMkLst>
        </pc:spChg>
        <pc:spChg chg="mod topLvl">
          <ac:chgData name="Duyen Dinh" userId="14009875-0511-4d96-a88b-cb4588b1ad90" providerId="ADAL" clId="{EDE5B54D-C75D-42AA-8A7D-00FB675FF341}" dt="2024-02-20T07:40:51.753" v="43" actId="164"/>
          <ac:spMkLst>
            <pc:docMk/>
            <pc:sldMk cId="3455397427" sldId="266"/>
            <ac:spMk id="8" creationId="{0E089A2F-1774-C312-E13F-E317877555B5}"/>
          </ac:spMkLst>
        </pc:spChg>
        <pc:spChg chg="mod topLvl">
          <ac:chgData name="Duyen Dinh" userId="14009875-0511-4d96-a88b-cb4588b1ad90" providerId="ADAL" clId="{EDE5B54D-C75D-42AA-8A7D-00FB675FF341}" dt="2024-02-20T07:40:53.845" v="44" actId="164"/>
          <ac:spMkLst>
            <pc:docMk/>
            <pc:sldMk cId="3455397427" sldId="266"/>
            <ac:spMk id="9" creationId="{8F26159E-A66C-E799-1F63-C7D9D588198A}"/>
          </ac:spMkLst>
        </pc:spChg>
        <pc:spChg chg="mod topLvl">
          <ac:chgData name="Duyen Dinh" userId="14009875-0511-4d96-a88b-cb4588b1ad90" providerId="ADAL" clId="{EDE5B54D-C75D-42AA-8A7D-00FB675FF341}" dt="2024-02-20T07:40:53.845" v="44" actId="164"/>
          <ac:spMkLst>
            <pc:docMk/>
            <pc:sldMk cId="3455397427" sldId="266"/>
            <ac:spMk id="10" creationId="{AE86BCB5-8018-9E02-FB69-7F1240A0101E}"/>
          </ac:spMkLst>
        </pc:spChg>
        <pc:grpChg chg="add del mod">
          <ac:chgData name="Duyen Dinh" userId="14009875-0511-4d96-a88b-cb4588b1ad90" providerId="ADAL" clId="{EDE5B54D-C75D-42AA-8A7D-00FB675FF341}" dt="2024-02-20T07:40:33.182" v="39" actId="165"/>
          <ac:grpSpMkLst>
            <pc:docMk/>
            <pc:sldMk cId="3455397427" sldId="266"/>
            <ac:grpSpMk id="11" creationId="{D6D4A7B7-3AE7-1742-F3F1-A320E028592B}"/>
          </ac:grpSpMkLst>
        </pc:grpChg>
        <pc:grpChg chg="add del mod">
          <ac:chgData name="Duyen Dinh" userId="14009875-0511-4d96-a88b-cb4588b1ad90" providerId="ADAL" clId="{EDE5B54D-C75D-42AA-8A7D-00FB675FF341}" dt="2024-02-20T07:40:29.588" v="38" actId="165"/>
          <ac:grpSpMkLst>
            <pc:docMk/>
            <pc:sldMk cId="3455397427" sldId="266"/>
            <ac:grpSpMk id="12" creationId="{F686F870-856A-2E91-EAAB-103BB60BF97C}"/>
          </ac:grpSpMkLst>
        </pc:grpChg>
        <pc:grpChg chg="add mod">
          <ac:chgData name="Duyen Dinh" userId="14009875-0511-4d96-a88b-cb4588b1ad90" providerId="ADAL" clId="{EDE5B54D-C75D-42AA-8A7D-00FB675FF341}" dt="2024-02-20T07:40:49.590" v="42" actId="164"/>
          <ac:grpSpMkLst>
            <pc:docMk/>
            <pc:sldMk cId="3455397427" sldId="266"/>
            <ac:grpSpMk id="13" creationId="{129CC90A-5E2A-1D3F-46A2-67B4D8AB5E9D}"/>
          </ac:grpSpMkLst>
        </pc:grpChg>
        <pc:grpChg chg="add mod">
          <ac:chgData name="Duyen Dinh" userId="14009875-0511-4d96-a88b-cb4588b1ad90" providerId="ADAL" clId="{EDE5B54D-C75D-42AA-8A7D-00FB675FF341}" dt="2024-02-20T07:41:17.235" v="51" actId="1076"/>
          <ac:grpSpMkLst>
            <pc:docMk/>
            <pc:sldMk cId="3455397427" sldId="266"/>
            <ac:grpSpMk id="14" creationId="{7CD26167-CE27-5900-8707-093FEE66E199}"/>
          </ac:grpSpMkLst>
        </pc:grpChg>
        <pc:grpChg chg="add mod">
          <ac:chgData name="Duyen Dinh" userId="14009875-0511-4d96-a88b-cb4588b1ad90" providerId="ADAL" clId="{EDE5B54D-C75D-42AA-8A7D-00FB675FF341}" dt="2024-02-20T07:41:14.029" v="50" actId="1076"/>
          <ac:grpSpMkLst>
            <pc:docMk/>
            <pc:sldMk cId="3455397427" sldId="266"/>
            <ac:grpSpMk id="15" creationId="{956323DB-FE0F-61F2-0418-AD7866F50894}"/>
          </ac:grpSpMkLst>
        </pc:grpChg>
      </pc:sldChg>
    </pc:docChg>
  </pc:docChgLst>
  <pc:docChgLst>
    <pc:chgData name="Duyen Dinh" userId="S::duyen.d@vight.com::14009875-0511-4d96-a88b-cb4588b1ad90" providerId="AD" clId="Web-{59D1925E-178B-4551-A06B-DADD1E44D6E8}"/>
    <pc:docChg chg="modSld">
      <pc:chgData name="Duyen Dinh" userId="S::duyen.d@vight.com::14009875-0511-4d96-a88b-cb4588b1ad90" providerId="AD" clId="Web-{59D1925E-178B-4551-A06B-DADD1E44D6E8}" dt="2024-02-20T08:15:07.342" v="2" actId="20577"/>
      <pc:docMkLst>
        <pc:docMk/>
      </pc:docMkLst>
      <pc:sldChg chg="modSp">
        <pc:chgData name="Duyen Dinh" userId="S::duyen.d@vight.com::14009875-0511-4d96-a88b-cb4588b1ad90" providerId="AD" clId="Web-{59D1925E-178B-4551-A06B-DADD1E44D6E8}" dt="2024-02-20T08:15:07.342" v="2" actId="20577"/>
        <pc:sldMkLst>
          <pc:docMk/>
          <pc:sldMk cId="3747985286" sldId="263"/>
        </pc:sldMkLst>
        <pc:spChg chg="mod">
          <ac:chgData name="Duyen Dinh" userId="S::duyen.d@vight.com::14009875-0511-4d96-a88b-cb4588b1ad90" providerId="AD" clId="Web-{59D1925E-178B-4551-A06B-DADD1E44D6E8}" dt="2024-02-20T08:15:07.342" v="2" actId="20577"/>
          <ac:spMkLst>
            <pc:docMk/>
            <pc:sldMk cId="3747985286" sldId="263"/>
            <ac:spMk id="3" creationId="{0C1FC79D-DC9A-E242-DF83-4D807515200F}"/>
          </ac:spMkLst>
        </pc:spChg>
      </pc:sldChg>
    </pc:docChg>
  </pc:docChgLst>
  <pc:docChgLst>
    <pc:chgData name="John Eastwood" userId="S::john@vight.com::aeabe417-1ffb-4081-b064-4561bab5b3d2" providerId="AD" clId="Web-{4F13E7EC-47FC-94E5-478E-CBE150578F5F}"/>
    <pc:docChg chg="modSld">
      <pc:chgData name="John Eastwood" userId="S::john@vight.com::aeabe417-1ffb-4081-b064-4561bab5b3d2" providerId="AD" clId="Web-{4F13E7EC-47FC-94E5-478E-CBE150578F5F}" dt="2024-02-21T04:01:10.908" v="107" actId="20577"/>
      <pc:docMkLst>
        <pc:docMk/>
      </pc:docMkLst>
      <pc:sldChg chg="modSp">
        <pc:chgData name="John Eastwood" userId="S::john@vight.com::aeabe417-1ffb-4081-b064-4561bab5b3d2" providerId="AD" clId="Web-{4F13E7EC-47FC-94E5-478E-CBE150578F5F}" dt="2024-02-21T04:01:10.908" v="107" actId="20577"/>
        <pc:sldMkLst>
          <pc:docMk/>
          <pc:sldMk cId="324293914" sldId="264"/>
        </pc:sldMkLst>
        <pc:spChg chg="mod">
          <ac:chgData name="John Eastwood" userId="S::john@vight.com::aeabe417-1ffb-4081-b064-4561bab5b3d2" providerId="AD" clId="Web-{4F13E7EC-47FC-94E5-478E-CBE150578F5F}" dt="2024-02-21T04:01:10.908" v="107" actId="20577"/>
          <ac:spMkLst>
            <pc:docMk/>
            <pc:sldMk cId="324293914" sldId="264"/>
            <ac:spMk id="9" creationId="{0AD7BCE5-14C3-774B-F8EB-F3713CB8E701}"/>
          </ac:spMkLst>
        </pc:spChg>
      </pc:sldChg>
      <pc:sldChg chg="modSp">
        <pc:chgData name="John Eastwood" userId="S::john@vight.com::aeabe417-1ffb-4081-b064-4561bab5b3d2" providerId="AD" clId="Web-{4F13E7EC-47FC-94E5-478E-CBE150578F5F}" dt="2024-02-21T03:59:51.591" v="62" actId="20577"/>
        <pc:sldMkLst>
          <pc:docMk/>
          <pc:sldMk cId="3027579155" sldId="268"/>
        </pc:sldMkLst>
        <pc:spChg chg="mod">
          <ac:chgData name="John Eastwood" userId="S::john@vight.com::aeabe417-1ffb-4081-b064-4561bab5b3d2" providerId="AD" clId="Web-{4F13E7EC-47FC-94E5-478E-CBE150578F5F}" dt="2024-02-21T03:59:51.591" v="62" actId="20577"/>
          <ac:spMkLst>
            <pc:docMk/>
            <pc:sldMk cId="3027579155" sldId="268"/>
            <ac:spMk id="3" creationId="{0C1FC79D-DC9A-E242-DF83-4D807515200F}"/>
          </ac:spMkLst>
        </pc:spChg>
      </pc:sldChg>
    </pc:docChg>
  </pc:docChgLst>
  <pc:docChgLst>
    <pc:chgData name="Megan" userId="S::megan@vight.com::29471a6a-a805-477e-8cfd-1679d3e6d2f1" providerId="AD" clId="Web-{BEA4C9FD-CF05-C268-68AC-ADB1F8E6D28D}"/>
    <pc:docChg chg="addSld delSld modSld sldOrd">
      <pc:chgData name="Megan" userId="S::megan@vight.com::29471a6a-a805-477e-8cfd-1679d3e6d2f1" providerId="AD" clId="Web-{BEA4C9FD-CF05-C268-68AC-ADB1F8E6D28D}" dt="2024-02-20T03:33:30.398" v="508" actId="1076"/>
      <pc:docMkLst>
        <pc:docMk/>
      </pc:docMkLst>
      <pc:sldChg chg="addSp modSp">
        <pc:chgData name="Megan" userId="S::megan@vight.com::29471a6a-a805-477e-8cfd-1679d3e6d2f1" providerId="AD" clId="Web-{BEA4C9FD-CF05-C268-68AC-ADB1F8E6D28D}" dt="2024-02-20T03:27:25.623" v="452" actId="1076"/>
        <pc:sldMkLst>
          <pc:docMk/>
          <pc:sldMk cId="2283866947" sldId="256"/>
        </pc:sldMkLst>
        <pc:picChg chg="add mod">
          <ac:chgData name="Megan" userId="S::megan@vight.com::29471a6a-a805-477e-8cfd-1679d3e6d2f1" providerId="AD" clId="Web-{BEA4C9FD-CF05-C268-68AC-ADB1F8E6D28D}" dt="2024-02-20T03:27:25.623" v="452" actId="1076"/>
          <ac:picMkLst>
            <pc:docMk/>
            <pc:sldMk cId="2283866947" sldId="256"/>
            <ac:picMk id="4" creationId="{361F535E-01F2-0C07-388F-9255E329B2E6}"/>
          </ac:picMkLst>
        </pc:picChg>
      </pc:sldChg>
      <pc:sldChg chg="del">
        <pc:chgData name="Megan" userId="S::megan@vight.com::29471a6a-a805-477e-8cfd-1679d3e6d2f1" providerId="AD" clId="Web-{BEA4C9FD-CF05-C268-68AC-ADB1F8E6D28D}" dt="2024-02-20T03:10:49.992" v="50"/>
        <pc:sldMkLst>
          <pc:docMk/>
          <pc:sldMk cId="255351742" sldId="260"/>
        </pc:sldMkLst>
      </pc:sldChg>
      <pc:sldChg chg="addSp modSp new">
        <pc:chgData name="Megan" userId="S::megan@vight.com::29471a6a-a805-477e-8cfd-1679d3e6d2f1" providerId="AD" clId="Web-{BEA4C9FD-CF05-C268-68AC-ADB1F8E6D28D}" dt="2024-02-20T03:27:48.624" v="453"/>
        <pc:sldMkLst>
          <pc:docMk/>
          <pc:sldMk cId="816322129" sldId="262"/>
        </pc:sldMkLst>
        <pc:spChg chg="mod">
          <ac:chgData name="Megan" userId="S::megan@vight.com::29471a6a-a805-477e-8cfd-1679d3e6d2f1" providerId="AD" clId="Web-{BEA4C9FD-CF05-C268-68AC-ADB1F8E6D28D}" dt="2024-02-20T03:09:48.331" v="20" actId="20577"/>
          <ac:spMkLst>
            <pc:docMk/>
            <pc:sldMk cId="816322129" sldId="262"/>
            <ac:spMk id="2" creationId="{8A22B3D3-54A5-404B-0F79-61DA29131A69}"/>
          </ac:spMkLst>
        </pc:spChg>
        <pc:spChg chg="mod">
          <ac:chgData name="Megan" userId="S::megan@vight.com::29471a6a-a805-477e-8cfd-1679d3e6d2f1" providerId="AD" clId="Web-{BEA4C9FD-CF05-C268-68AC-ADB1F8E6D28D}" dt="2024-02-20T03:27:21.341" v="450" actId="20577"/>
          <ac:spMkLst>
            <pc:docMk/>
            <pc:sldMk cId="816322129" sldId="262"/>
            <ac:spMk id="3" creationId="{0C1FC79D-DC9A-E242-DF83-4D807515200F}"/>
          </ac:spMkLst>
        </pc:spChg>
        <pc:spChg chg="add">
          <ac:chgData name="Megan" userId="S::megan@vight.com::29471a6a-a805-477e-8cfd-1679d3e6d2f1" providerId="AD" clId="Web-{BEA4C9FD-CF05-C268-68AC-ADB1F8E6D28D}" dt="2024-02-20T03:27:48.624" v="453"/>
          <ac:spMkLst>
            <pc:docMk/>
            <pc:sldMk cId="816322129" sldId="262"/>
            <ac:spMk id="4" creationId="{ECA7C706-6CA0-8EA7-C264-1AC6045B122E}"/>
          </ac:spMkLst>
        </pc:spChg>
      </pc:sldChg>
      <pc:sldChg chg="new del">
        <pc:chgData name="Megan" userId="S::megan@vight.com::29471a6a-a805-477e-8cfd-1679d3e6d2f1" providerId="AD" clId="Web-{BEA4C9FD-CF05-C268-68AC-ADB1F8E6D28D}" dt="2024-02-20T03:09:22.017" v="5"/>
        <pc:sldMkLst>
          <pc:docMk/>
          <pc:sldMk cId="2720494354" sldId="262"/>
        </pc:sldMkLst>
      </pc:sldChg>
      <pc:sldChg chg="modSp add del ord replId">
        <pc:chgData name="Megan" userId="S::megan@vight.com::29471a6a-a805-477e-8cfd-1679d3e6d2f1" providerId="AD" clId="Web-{BEA4C9FD-CF05-C268-68AC-ADB1F8E6D28D}" dt="2024-02-20T03:09:38.440" v="16"/>
        <pc:sldMkLst>
          <pc:docMk/>
          <pc:sldMk cId="3289680263" sldId="262"/>
        </pc:sldMkLst>
        <pc:spChg chg="mod">
          <ac:chgData name="Megan" userId="S::megan@vight.com::29471a6a-a805-477e-8cfd-1679d3e6d2f1" providerId="AD" clId="Web-{BEA4C9FD-CF05-C268-68AC-ADB1F8E6D28D}" dt="2024-02-20T03:09:36.033" v="15" actId="20577"/>
          <ac:spMkLst>
            <pc:docMk/>
            <pc:sldMk cId="3289680263" sldId="262"/>
            <ac:spMk id="2" creationId="{621C5655-6F89-DDC5-4259-2F0392A8B74E}"/>
          </ac:spMkLst>
        </pc:spChg>
      </pc:sldChg>
      <pc:sldChg chg="addSp modSp add replId">
        <pc:chgData name="Megan" userId="S::megan@vight.com::29471a6a-a805-477e-8cfd-1679d3e6d2f1" providerId="AD" clId="Web-{BEA4C9FD-CF05-C268-68AC-ADB1F8E6D28D}" dt="2024-02-20T03:22:22.618" v="282" actId="20577"/>
        <pc:sldMkLst>
          <pc:docMk/>
          <pc:sldMk cId="3747985286" sldId="263"/>
        </pc:sldMkLst>
        <pc:spChg chg="mod">
          <ac:chgData name="Megan" userId="S::megan@vight.com::29471a6a-a805-477e-8cfd-1679d3e6d2f1" providerId="AD" clId="Web-{BEA4C9FD-CF05-C268-68AC-ADB1F8E6D28D}" dt="2024-02-20T03:22:04.851" v="267" actId="20577"/>
          <ac:spMkLst>
            <pc:docMk/>
            <pc:sldMk cId="3747985286" sldId="263"/>
            <ac:spMk id="2" creationId="{8A22B3D3-54A5-404B-0F79-61DA29131A69}"/>
          </ac:spMkLst>
        </pc:spChg>
        <pc:spChg chg="mod">
          <ac:chgData name="Megan" userId="S::megan@vight.com::29471a6a-a805-477e-8cfd-1679d3e6d2f1" providerId="AD" clId="Web-{BEA4C9FD-CF05-C268-68AC-ADB1F8E6D28D}" dt="2024-02-20T03:22:22.618" v="282" actId="20577"/>
          <ac:spMkLst>
            <pc:docMk/>
            <pc:sldMk cId="3747985286" sldId="263"/>
            <ac:spMk id="3" creationId="{0C1FC79D-DC9A-E242-DF83-4D807515200F}"/>
          </ac:spMkLst>
        </pc:spChg>
        <pc:spChg chg="add mod">
          <ac:chgData name="Megan" userId="S::megan@vight.com::29471a6a-a805-477e-8cfd-1679d3e6d2f1" providerId="AD" clId="Web-{BEA4C9FD-CF05-C268-68AC-ADB1F8E6D28D}" dt="2024-02-20T03:13:10.533" v="106"/>
          <ac:spMkLst>
            <pc:docMk/>
            <pc:sldMk cId="3747985286" sldId="263"/>
            <ac:spMk id="5" creationId="{C6B37C2B-FD80-54AE-A1ED-DCCAD541101E}"/>
          </ac:spMkLst>
        </pc:spChg>
      </pc:sldChg>
      <pc:sldChg chg="addSp delSp modSp new">
        <pc:chgData name="Megan" userId="S::megan@vight.com::29471a6a-a805-477e-8cfd-1679d3e6d2f1" providerId="AD" clId="Web-{BEA4C9FD-CF05-C268-68AC-ADB1F8E6D28D}" dt="2024-02-20T03:17:59.240" v="205" actId="20577"/>
        <pc:sldMkLst>
          <pc:docMk/>
          <pc:sldMk cId="324293914" sldId="264"/>
        </pc:sldMkLst>
        <pc:spChg chg="del">
          <ac:chgData name="Megan" userId="S::megan@vight.com::29471a6a-a805-477e-8cfd-1679d3e6d2f1" providerId="AD" clId="Web-{BEA4C9FD-CF05-C268-68AC-ADB1F8E6D28D}" dt="2024-02-20T03:16:30.093" v="193"/>
          <ac:spMkLst>
            <pc:docMk/>
            <pc:sldMk cId="324293914" sldId="264"/>
            <ac:spMk id="2" creationId="{ADDC063D-583A-CD8C-FFAB-EB9284ED37EF}"/>
          </ac:spMkLst>
        </pc:spChg>
        <pc:spChg chg="add mod">
          <ac:chgData name="Megan" userId="S::megan@vight.com::29471a6a-a805-477e-8cfd-1679d3e6d2f1" providerId="AD" clId="Web-{BEA4C9FD-CF05-C268-68AC-ADB1F8E6D28D}" dt="2024-02-20T03:17:59.240" v="205" actId="20577"/>
          <ac:spMkLst>
            <pc:docMk/>
            <pc:sldMk cId="324293914" sldId="264"/>
            <ac:spMk id="5" creationId="{9E567331-A617-F0DC-58D0-E531E8129A11}"/>
          </ac:spMkLst>
        </pc:spChg>
      </pc:sldChg>
      <pc:sldChg chg="modSp add del replId">
        <pc:chgData name="Megan" userId="S::megan@vight.com::29471a6a-a805-477e-8cfd-1679d3e6d2f1" providerId="AD" clId="Web-{BEA4C9FD-CF05-C268-68AC-ADB1F8E6D28D}" dt="2024-02-20T03:15:39.105" v="189"/>
        <pc:sldMkLst>
          <pc:docMk/>
          <pc:sldMk cId="2489974267" sldId="264"/>
        </pc:sldMkLst>
        <pc:spChg chg="mod">
          <ac:chgData name="Megan" userId="S::megan@vight.com::29471a6a-a805-477e-8cfd-1679d3e6d2f1" providerId="AD" clId="Web-{BEA4C9FD-CF05-C268-68AC-ADB1F8E6D28D}" dt="2024-02-20T03:15:22.120" v="188" actId="20577"/>
          <ac:spMkLst>
            <pc:docMk/>
            <pc:sldMk cId="2489974267" sldId="264"/>
            <ac:spMk id="2" creationId="{8A22B3D3-54A5-404B-0F79-61DA29131A69}"/>
          </ac:spMkLst>
        </pc:spChg>
      </pc:sldChg>
      <pc:sldChg chg="add del replId">
        <pc:chgData name="Megan" userId="S::megan@vight.com::29471a6a-a805-477e-8cfd-1679d3e6d2f1" providerId="AD" clId="Web-{BEA4C9FD-CF05-C268-68AC-ADB1F8E6D28D}" dt="2024-02-20T03:16:23.874" v="191"/>
        <pc:sldMkLst>
          <pc:docMk/>
          <pc:sldMk cId="3887213055" sldId="264"/>
        </pc:sldMkLst>
      </pc:sldChg>
      <pc:sldChg chg="modSp add replId">
        <pc:chgData name="Megan" userId="S::megan@vight.com::29471a6a-a805-477e-8cfd-1679d3e6d2f1" providerId="AD" clId="Web-{BEA4C9FD-CF05-C268-68AC-ADB1F8E6D28D}" dt="2024-02-20T03:25:51.804" v="444" actId="20577"/>
        <pc:sldMkLst>
          <pc:docMk/>
          <pc:sldMk cId="1527067588" sldId="265"/>
        </pc:sldMkLst>
        <pc:spChg chg="mod">
          <ac:chgData name="Megan" userId="S::megan@vight.com::29471a6a-a805-477e-8cfd-1679d3e6d2f1" providerId="AD" clId="Web-{BEA4C9FD-CF05-C268-68AC-ADB1F8E6D28D}" dt="2024-02-20T03:18:14.913" v="207" actId="20577"/>
          <ac:spMkLst>
            <pc:docMk/>
            <pc:sldMk cId="1527067588" sldId="265"/>
            <ac:spMk id="2" creationId="{8A22B3D3-54A5-404B-0F79-61DA29131A69}"/>
          </ac:spMkLst>
        </pc:spChg>
        <pc:spChg chg="mod">
          <ac:chgData name="Megan" userId="S::megan@vight.com::29471a6a-a805-477e-8cfd-1679d3e6d2f1" providerId="AD" clId="Web-{BEA4C9FD-CF05-C268-68AC-ADB1F8E6D28D}" dt="2024-02-20T03:25:51.804" v="444" actId="20577"/>
          <ac:spMkLst>
            <pc:docMk/>
            <pc:sldMk cId="1527067588" sldId="265"/>
            <ac:spMk id="3" creationId="{0C1FC79D-DC9A-E242-DF83-4D807515200F}"/>
          </ac:spMkLst>
        </pc:spChg>
      </pc:sldChg>
      <pc:sldChg chg="new del">
        <pc:chgData name="Megan" userId="S::megan@vight.com::29471a6a-a805-477e-8cfd-1679d3e6d2f1" providerId="AD" clId="Web-{BEA4C9FD-CF05-C268-68AC-ADB1F8E6D28D}" dt="2024-02-20T03:19:59.842" v="232"/>
        <pc:sldMkLst>
          <pc:docMk/>
          <pc:sldMk cId="1233372593" sldId="266"/>
        </pc:sldMkLst>
      </pc:sldChg>
      <pc:sldChg chg="addSp delSp modSp add ord replId">
        <pc:chgData name="Megan" userId="S::megan@vight.com::29471a6a-a805-477e-8cfd-1679d3e6d2f1" providerId="AD" clId="Web-{BEA4C9FD-CF05-C268-68AC-ADB1F8E6D28D}" dt="2024-02-20T03:33:30.398" v="508" actId="1076"/>
        <pc:sldMkLst>
          <pc:docMk/>
          <pc:sldMk cId="3455397427" sldId="266"/>
        </pc:sldMkLst>
        <pc:spChg chg="mod">
          <ac:chgData name="Megan" userId="S::megan@vight.com::29471a6a-a805-477e-8cfd-1679d3e6d2f1" providerId="AD" clId="Web-{BEA4C9FD-CF05-C268-68AC-ADB1F8E6D28D}" dt="2024-02-20T03:20:12.984" v="240" actId="20577"/>
          <ac:spMkLst>
            <pc:docMk/>
            <pc:sldMk cId="3455397427" sldId="266"/>
            <ac:spMk id="2" creationId="{8A22B3D3-54A5-404B-0F79-61DA29131A69}"/>
          </ac:spMkLst>
        </pc:spChg>
        <pc:spChg chg="mod">
          <ac:chgData name="Megan" userId="S::megan@vight.com::29471a6a-a805-477e-8cfd-1679d3e6d2f1" providerId="AD" clId="Web-{BEA4C9FD-CF05-C268-68AC-ADB1F8E6D28D}" dt="2024-02-20T03:30:45.230" v="456" actId="14100"/>
          <ac:spMkLst>
            <pc:docMk/>
            <pc:sldMk cId="3455397427" sldId="266"/>
            <ac:spMk id="3" creationId="{0C1FC79D-DC9A-E242-DF83-4D807515200F}"/>
          </ac:spMkLst>
        </pc:spChg>
        <pc:spChg chg="add del">
          <ac:chgData name="Megan" userId="S::megan@vight.com::29471a6a-a805-477e-8cfd-1679d3e6d2f1" providerId="AD" clId="Web-{BEA4C9FD-CF05-C268-68AC-ADB1F8E6D28D}" dt="2024-02-20T03:30:52.965" v="458"/>
          <ac:spMkLst>
            <pc:docMk/>
            <pc:sldMk cId="3455397427" sldId="266"/>
            <ac:spMk id="4" creationId="{4C3F611D-0F75-7E9F-E56E-FC27D2695FAF}"/>
          </ac:spMkLst>
        </pc:spChg>
        <pc:spChg chg="mod">
          <ac:chgData name="Megan" userId="S::megan@vight.com::29471a6a-a805-477e-8cfd-1679d3e6d2f1" providerId="AD" clId="Web-{BEA4C9FD-CF05-C268-68AC-ADB1F8E6D28D}" dt="2024-02-20T03:21:45.334" v="257" actId="1076"/>
          <ac:spMkLst>
            <pc:docMk/>
            <pc:sldMk cId="3455397427" sldId="266"/>
            <ac:spMk id="5" creationId="{C6B37C2B-FD80-54AE-A1ED-DCCAD541101E}"/>
          </ac:spMkLst>
        </pc:spChg>
        <pc:spChg chg="add mod">
          <ac:chgData name="Megan" userId="S::megan@vight.com::29471a6a-a805-477e-8cfd-1679d3e6d2f1" providerId="AD" clId="Web-{BEA4C9FD-CF05-C268-68AC-ADB1F8E6D28D}" dt="2024-02-20T03:33:30.398" v="507" actId="1076"/>
          <ac:spMkLst>
            <pc:docMk/>
            <pc:sldMk cId="3455397427" sldId="266"/>
            <ac:spMk id="6" creationId="{F66D2FFB-24F6-217B-DEFC-D2E27120FD04}"/>
          </ac:spMkLst>
        </pc:spChg>
        <pc:spChg chg="add mod">
          <ac:chgData name="Megan" userId="S::megan@vight.com::29471a6a-a805-477e-8cfd-1679d3e6d2f1" providerId="AD" clId="Web-{BEA4C9FD-CF05-C268-68AC-ADB1F8E6D28D}" dt="2024-02-20T03:33:30.398" v="508" actId="1076"/>
          <ac:spMkLst>
            <pc:docMk/>
            <pc:sldMk cId="3455397427" sldId="266"/>
            <ac:spMk id="7" creationId="{C1D94340-764D-C056-1698-DAA9588C7652}"/>
          </ac:spMkLst>
        </pc:spChg>
      </pc:sldChg>
      <pc:sldChg chg="modSp add replId">
        <pc:chgData name="Megan" userId="S::megan@vight.com::29471a6a-a805-477e-8cfd-1679d3e6d2f1" providerId="AD" clId="Web-{BEA4C9FD-CF05-C268-68AC-ADB1F8E6D28D}" dt="2024-02-20T03:23:37.185" v="365" actId="20577"/>
        <pc:sldMkLst>
          <pc:docMk/>
          <pc:sldMk cId="3547108535" sldId="267"/>
        </pc:sldMkLst>
        <pc:spChg chg="mod">
          <ac:chgData name="Megan" userId="S::megan@vight.com::29471a6a-a805-477e-8cfd-1679d3e6d2f1" providerId="AD" clId="Web-{BEA4C9FD-CF05-C268-68AC-ADB1F8E6D28D}" dt="2024-02-20T03:22:54.463" v="311" actId="20577"/>
          <ac:spMkLst>
            <pc:docMk/>
            <pc:sldMk cId="3547108535" sldId="267"/>
            <ac:spMk id="2" creationId="{8A22B3D3-54A5-404B-0F79-61DA29131A69}"/>
          </ac:spMkLst>
        </pc:spChg>
        <pc:spChg chg="mod">
          <ac:chgData name="Megan" userId="S::megan@vight.com::29471a6a-a805-477e-8cfd-1679d3e6d2f1" providerId="AD" clId="Web-{BEA4C9FD-CF05-C268-68AC-ADB1F8E6D28D}" dt="2024-02-20T03:23:37.185" v="365" actId="20577"/>
          <ac:spMkLst>
            <pc:docMk/>
            <pc:sldMk cId="3547108535" sldId="267"/>
            <ac:spMk id="3" creationId="{0C1FC79D-DC9A-E242-DF83-4D807515200F}"/>
          </ac:spMkLst>
        </pc:spChg>
      </pc:sldChg>
      <pc:sldChg chg="modSp add replId">
        <pc:chgData name="Megan" userId="S::megan@vight.com::29471a6a-a805-477e-8cfd-1679d3e6d2f1" providerId="AD" clId="Web-{BEA4C9FD-CF05-C268-68AC-ADB1F8E6D28D}" dt="2024-02-20T03:25:01.035" v="431" actId="20577"/>
        <pc:sldMkLst>
          <pc:docMk/>
          <pc:sldMk cId="3027579155" sldId="268"/>
        </pc:sldMkLst>
        <pc:spChg chg="mod">
          <ac:chgData name="Megan" userId="S::megan@vight.com::29471a6a-a805-477e-8cfd-1679d3e6d2f1" providerId="AD" clId="Web-{BEA4C9FD-CF05-C268-68AC-ADB1F8E6D28D}" dt="2024-02-20T03:23:50.155" v="369" actId="20577"/>
          <ac:spMkLst>
            <pc:docMk/>
            <pc:sldMk cId="3027579155" sldId="268"/>
            <ac:spMk id="2" creationId="{8A22B3D3-54A5-404B-0F79-61DA29131A69}"/>
          </ac:spMkLst>
        </pc:spChg>
        <pc:spChg chg="mod">
          <ac:chgData name="Megan" userId="S::megan@vight.com::29471a6a-a805-477e-8cfd-1679d3e6d2f1" providerId="AD" clId="Web-{BEA4C9FD-CF05-C268-68AC-ADB1F8E6D28D}" dt="2024-02-20T03:25:01.035" v="431" actId="20577"/>
          <ac:spMkLst>
            <pc:docMk/>
            <pc:sldMk cId="3027579155" sldId="268"/>
            <ac:spMk id="3" creationId="{0C1FC79D-DC9A-E242-DF83-4D807515200F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9E3DCD-01F6-4CDF-928C-B17D481960DE}" type="datetimeFigureOut">
              <a:rPr lang="en-GB" smtClean="0"/>
              <a:t>06/03/2024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F3CFFE-C6FA-421C-A3AA-C49040F6A86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2656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3CC850-71D6-062C-633C-A1C2E97EAA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638845E-6533-3710-92B4-F4226BECE8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65095EF-664F-12D8-EFA7-F0C24E752A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FCDEFF-FB13-17D4-6B23-B037BFEDE21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F3CFFE-C6FA-421C-A3AA-C49040F6A86F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4700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26EFFE-24AA-7F24-93BC-71502DE868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0D4F0B5-9103-866F-8892-792647DA034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611D869-9060-051E-AD64-B97599D916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21F013-DC6E-FFFF-5326-C0D2765AAA6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F3CFFE-C6FA-421C-A3AA-C49040F6A86F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89995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F3CFFE-C6FA-421C-A3AA-C49040F6A86F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41870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F3CFFE-C6FA-421C-A3AA-C49040F6A86F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46301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963FFC-D9BB-A99A-7567-42CCB2E713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B5A4E10-0FE5-2DDF-96E0-D7D1EFEDE79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3DA46F0-6D5F-C5A8-7CC1-2263D5C73E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13454D-7AEB-147B-1340-F0E7DCFC71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F3CFFE-C6FA-421C-A3AA-C49040F6A86F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1273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F3CFFE-C6FA-421C-A3AA-C49040F6A86F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59664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F3CFFE-C6FA-421C-A3AA-C49040F6A86F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31055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FA0AFF-8B84-5BC4-964F-21F7270E96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7A38134-7BBA-AB7A-A935-E57ADB4A5A1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53772EA-2084-2CC9-0156-77D8D70886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369A49-78A0-65A8-9A99-A982C62A140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F3CFFE-C6FA-421C-A3AA-C49040F6A86F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78525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F3CFFE-C6FA-421C-A3AA-C49040F6A86F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82432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68CEB-640D-7D79-16C9-FF5BD9C5DB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7977AF-DEA6-C18C-47A8-0C92E72010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13FE2E-57D2-2482-38EF-22C0D1875B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39A55-2909-4D34-A099-5C086091BFC2}" type="datetimeFigureOut">
              <a:rPr lang="en-GB" smtClean="0"/>
              <a:t>06/03/2024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337974-1219-972A-85ED-300F29D01C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699065-8726-E40E-0A26-22513D94D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24FCC-B829-4F2A-9A57-520D8C1CEE0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55898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987645-6B30-135F-1160-C340001FCC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14CEEE8-6C7E-27BE-9436-B9E20C4AD7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C988B6-076A-8F34-C15E-B0B26FFE7D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39A55-2909-4D34-A099-5C086091BFC2}" type="datetimeFigureOut">
              <a:rPr lang="en-GB" smtClean="0"/>
              <a:t>06/03/2024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5A5908-A920-C2B7-F0E1-6A7B03C1D5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535329-7ED8-4A53-F1EE-B43BB1945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24FCC-B829-4F2A-9A57-520D8C1CEE0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5485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7B4DEC9-4B60-062B-00C6-EE434C6734A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F5C9A99-20CE-E8DC-92EE-3B219DED89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BDF202-188C-6D51-85B5-DEB22A4958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39A55-2909-4D34-A099-5C086091BFC2}" type="datetimeFigureOut">
              <a:rPr lang="en-GB" smtClean="0"/>
              <a:t>06/03/2024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D1272F-E49F-600C-459B-FE0067159F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C612F6-9CFA-CE83-4C98-AD15E3AB2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24FCC-B829-4F2A-9A57-520D8C1CEE0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10731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7FD31B-CF22-B64A-1E65-D67727120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77F7ED-4781-1324-479B-5DD4A8FC31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D0E913-D45C-9E83-8A41-FF21DA02EA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39A55-2909-4D34-A099-5C086091BFC2}" type="datetimeFigureOut">
              <a:rPr lang="en-GB" smtClean="0"/>
              <a:t>06/03/2024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D2777F-CBDF-7D49-70B1-E282D92F8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EE03D3-E969-E15C-EA50-98E1C560C5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24FCC-B829-4F2A-9A57-520D8C1CEE0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39039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2B78-8EA9-AE95-8AB0-F7DFE217C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D2B016-DAC4-EA5F-9FD0-25920A25E7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58977E-1E31-CCC5-AC4B-5D890A7C0B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39A55-2909-4D34-A099-5C086091BFC2}" type="datetimeFigureOut">
              <a:rPr lang="en-GB" smtClean="0"/>
              <a:t>06/03/2024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1C1A6F-CDBF-46FB-C70C-44043891BE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49E216-22D9-40CB-FB4D-2F5D0B77A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24FCC-B829-4F2A-9A57-520D8C1CEE0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70809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5C2E5-3BC6-324E-C68B-BEFEA4599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3B8B4B-2E18-F518-18C0-3B3004425C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C090E9-9657-EBF8-164D-4B2122C84A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E6A614-B05B-43CD-EFB9-4AA60379BF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39A55-2909-4D34-A099-5C086091BFC2}" type="datetimeFigureOut">
              <a:rPr lang="en-GB" smtClean="0"/>
              <a:t>06/03/2024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3E5E5C-3407-CDF5-861F-8B6A86132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6F5810-BF76-DC9C-404E-B7FFCD5D0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24FCC-B829-4F2A-9A57-520D8C1CEE0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55590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A4099-02CA-239E-23EE-6A9F8BEED6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9C372C-2850-C357-4CE8-2E07588AEF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7BEFFF-B0E1-6E9F-69C8-95DA7C5F67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F80E747-46BE-CF03-0A50-17E434D447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0D16830-7373-D070-62C8-AE3CFC34280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E14E366-5A4E-574E-C043-9E0563D33A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39A55-2909-4D34-A099-5C086091BFC2}" type="datetimeFigureOut">
              <a:rPr lang="en-GB" smtClean="0"/>
              <a:t>06/03/2024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090FE55-6815-DE2A-EBEA-4C011ABCAF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1824FAF-15EC-A954-4CA2-425C606596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24FCC-B829-4F2A-9A57-520D8C1CEE0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06991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A59BC-5792-0DB5-FD20-859045E5AE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A060589-D14A-AFF7-0EB9-1C84FFF323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39A55-2909-4D34-A099-5C086091BFC2}" type="datetimeFigureOut">
              <a:rPr lang="en-GB" smtClean="0"/>
              <a:t>06/03/2024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EC60C0-D976-480B-E868-9E206D5EC0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2A8045-23CC-F752-18EE-0D0DE0813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24FCC-B829-4F2A-9A57-520D8C1CEE0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30780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795A6C5-7EB7-07A6-77E2-06FDC6B7E3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39A55-2909-4D34-A099-5C086091BFC2}" type="datetimeFigureOut">
              <a:rPr lang="en-GB" smtClean="0"/>
              <a:t>06/03/2024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421D412-B145-E636-6CF7-AC3E9BD6C2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E1FB8B-5BAA-3A5A-2011-61862F2925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24FCC-B829-4F2A-9A57-520D8C1CEE0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03823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14296-72DF-53FF-8D2D-4825F3052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CDADE6-6614-4840-2AAC-C99A2D5D5F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429A4F-C8F6-A76A-B448-C4DDA00DBC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CF31C4-2E95-53D9-E5C1-8AAC67419E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39A55-2909-4D34-A099-5C086091BFC2}" type="datetimeFigureOut">
              <a:rPr lang="en-GB" smtClean="0"/>
              <a:t>06/03/2024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25B789-CE19-B7EE-64C8-DEF300351D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C19AF1-A577-661B-8E64-AA629CE1D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24FCC-B829-4F2A-9A57-520D8C1CEE0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31427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9EB0D1-6ABC-19AF-3833-C995BC6A04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EEFC8E-F922-55A3-7DA8-57555A7E61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6ABA54-1394-0DD8-528D-6FE4E53186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5FE014-2A7B-A21A-C30B-A378013CB8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39A55-2909-4D34-A099-5C086091BFC2}" type="datetimeFigureOut">
              <a:rPr lang="en-GB" smtClean="0"/>
              <a:t>06/03/2024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71ED79-F7F1-7ABD-AD0F-3368C3BE8C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7F7BC0-0E1A-EB8E-0486-209382A685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24FCC-B829-4F2A-9A57-520D8C1CEE0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34107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D64B12D-CE86-D438-D1A3-C93A892D4B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308983-9C11-3C87-E2A1-A872D341C3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A349B2-51C8-2075-9314-D5E7B1E1BD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D39A55-2909-4D34-A099-5C086091BFC2}" type="datetimeFigureOut">
              <a:rPr lang="en-GB" smtClean="0"/>
              <a:t>06/03/2024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FCE695-81C6-B92E-4E76-341A9AA8A7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244B62-4368-5C34-ABB0-6F1CEFDCBD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524FCC-B829-4F2A-9A57-520D8C1CEE0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6921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e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3" Type="http://schemas.openxmlformats.org/officeDocument/2006/relationships/image" Target="../media/image20.jpe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3" Type="http://schemas.openxmlformats.org/officeDocument/2006/relationships/image" Target="../media/image20.jpe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78905C-BE15-CEEC-17C5-617D310A5F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DF06D77-9B97-5C67-7C0C-09E53EFA6F53}"/>
              </a:ext>
            </a:extLst>
          </p:cNvPr>
          <p:cNvSpPr/>
          <p:nvPr/>
        </p:nvSpPr>
        <p:spPr>
          <a:xfrm>
            <a:off x="6637894" y="2097538"/>
            <a:ext cx="6717160" cy="5867367"/>
          </a:xfrm>
          <a:prstGeom prst="roundRect">
            <a:avLst>
              <a:gd name="adj" fmla="val 16756"/>
            </a:avLst>
          </a:prstGeom>
          <a:solidFill>
            <a:srgbClr val="F37544"/>
          </a:solidFill>
          <a:ln w="12700">
            <a:solidFill>
              <a:srgbClr val="F3754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4" name="Picture 23" descr="A black and orange logo">
            <a:extLst>
              <a:ext uri="{FF2B5EF4-FFF2-40B4-BE49-F238E27FC236}">
                <a16:creationId xmlns:a16="http://schemas.microsoft.com/office/drawing/2014/main" id="{9BF72115-83F2-BA3D-1387-E44A17BA52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148" y="2532750"/>
            <a:ext cx="3266807" cy="998512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B775C1DE-3F00-7D18-95C1-446443F657F9}"/>
              </a:ext>
            </a:extLst>
          </p:cNvPr>
          <p:cNvSpPr txBox="1"/>
          <p:nvPr/>
        </p:nvSpPr>
        <p:spPr>
          <a:xfrm>
            <a:off x="836848" y="3824451"/>
            <a:ext cx="47172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Discover the future of home heating, harnessing the power of infrared &amp; radiant heat to heat faster using less energy</a:t>
            </a:r>
            <a:endParaRPr lang="en-GB" sz="1600">
              <a:solidFill>
                <a:schemeClr val="tx1">
                  <a:lumMod val="75000"/>
                  <a:lumOff val="2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C7C9B14-95BB-836E-17DD-E4F9706A43B5}"/>
              </a:ext>
            </a:extLst>
          </p:cNvPr>
          <p:cNvCxnSpPr>
            <a:cxnSpLocks/>
          </p:cNvCxnSpPr>
          <p:nvPr/>
        </p:nvCxnSpPr>
        <p:spPr>
          <a:xfrm>
            <a:off x="951148" y="3662858"/>
            <a:ext cx="4424520" cy="0"/>
          </a:xfrm>
          <a:prstGeom prst="line">
            <a:avLst/>
          </a:prstGeom>
          <a:ln w="19050">
            <a:solidFill>
              <a:srgbClr val="F375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04DE8A1-AABE-D89E-2054-6BCACA0C7067}"/>
              </a:ext>
            </a:extLst>
          </p:cNvPr>
          <p:cNvSpPr/>
          <p:nvPr/>
        </p:nvSpPr>
        <p:spPr>
          <a:xfrm>
            <a:off x="-866274" y="-806115"/>
            <a:ext cx="3450825" cy="2051415"/>
          </a:xfrm>
          <a:prstGeom prst="roundRect">
            <a:avLst>
              <a:gd name="adj" fmla="val 37983"/>
            </a:avLst>
          </a:prstGeom>
          <a:solidFill>
            <a:srgbClr val="F37544"/>
          </a:solidFill>
          <a:ln w="12700">
            <a:solidFill>
              <a:srgbClr val="F3754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410192-505A-9C97-69CD-4854123A328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0" t="31292" r="47223" b="-7231"/>
          <a:stretch/>
        </p:blipFill>
        <p:spPr>
          <a:xfrm>
            <a:off x="6853734" y="2333828"/>
            <a:ext cx="6285480" cy="5394786"/>
          </a:xfrm>
          <a:prstGeom prst="roundRect">
            <a:avLst>
              <a:gd name="adj" fmla="val 15629"/>
            </a:avLst>
          </a:prstGeom>
        </p:spPr>
      </p:pic>
    </p:spTree>
    <p:extLst>
      <p:ext uri="{BB962C8B-B14F-4D97-AF65-F5344CB8AC3E}">
        <p14:creationId xmlns:p14="http://schemas.microsoft.com/office/powerpoint/2010/main" val="10525734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FE46D1A-D9F0-371B-E796-2296866096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249826"/>
              </p:ext>
            </p:extLst>
          </p:nvPr>
        </p:nvGraphicFramePr>
        <p:xfrm>
          <a:off x="911796" y="4129153"/>
          <a:ext cx="10368408" cy="1638065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728068">
                  <a:extLst>
                    <a:ext uri="{9D8B030D-6E8A-4147-A177-3AD203B41FA5}">
                      <a16:colId xmlns:a16="http://schemas.microsoft.com/office/drawing/2014/main" val="704738752"/>
                    </a:ext>
                  </a:extLst>
                </a:gridCol>
                <a:gridCol w="1728068">
                  <a:extLst>
                    <a:ext uri="{9D8B030D-6E8A-4147-A177-3AD203B41FA5}">
                      <a16:colId xmlns:a16="http://schemas.microsoft.com/office/drawing/2014/main" val="1340264650"/>
                    </a:ext>
                  </a:extLst>
                </a:gridCol>
                <a:gridCol w="1702777">
                  <a:extLst>
                    <a:ext uri="{9D8B030D-6E8A-4147-A177-3AD203B41FA5}">
                      <a16:colId xmlns:a16="http://schemas.microsoft.com/office/drawing/2014/main" val="786177698"/>
                    </a:ext>
                  </a:extLst>
                </a:gridCol>
                <a:gridCol w="1753359">
                  <a:extLst>
                    <a:ext uri="{9D8B030D-6E8A-4147-A177-3AD203B41FA5}">
                      <a16:colId xmlns:a16="http://schemas.microsoft.com/office/drawing/2014/main" val="1676793596"/>
                    </a:ext>
                  </a:extLst>
                </a:gridCol>
                <a:gridCol w="1728068">
                  <a:extLst>
                    <a:ext uri="{9D8B030D-6E8A-4147-A177-3AD203B41FA5}">
                      <a16:colId xmlns:a16="http://schemas.microsoft.com/office/drawing/2014/main" val="1199024927"/>
                    </a:ext>
                  </a:extLst>
                </a:gridCol>
                <a:gridCol w="1728068">
                  <a:extLst>
                    <a:ext uri="{9D8B030D-6E8A-4147-A177-3AD203B41FA5}">
                      <a16:colId xmlns:a16="http://schemas.microsoft.com/office/drawing/2014/main" val="3919765877"/>
                    </a:ext>
                  </a:extLst>
                </a:gridCol>
              </a:tblGrid>
              <a:tr h="845217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Infrared</a:t>
                      </a:r>
                    </a:p>
                    <a:p>
                      <a:pPr algn="ctr"/>
                      <a:r>
                        <a:rPr lang="en-US" sz="1600" b="0" dirty="0"/>
                        <a:t>wavelength</a:t>
                      </a:r>
                      <a:endParaRPr lang="en-US" sz="1600" b="0" dirty="0">
                        <a:latin typeface="Poppins SemiBold" panose="020B0502040204020203" pitchFamily="2" charset="0"/>
                        <a:cs typeface="Poppins SemiBold" panose="020B0502040204020203" pitchFamily="2" charset="0"/>
                      </a:endParaRPr>
                    </a:p>
                  </a:txBody>
                  <a:tcPr marL="116645" marR="116645" marT="58322" marB="58322" anchor="ctr">
                    <a:solidFill>
                      <a:srgbClr val="F05A2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Main wavelength</a:t>
                      </a:r>
                      <a:endParaRPr lang="en-US" sz="1600" b="0" dirty="0">
                        <a:latin typeface="Poppins SemiBold" panose="020B0502040204020203" pitchFamily="2" charset="0"/>
                        <a:cs typeface="Poppins SemiBold" panose="020B0502040204020203" pitchFamily="2" charset="0"/>
                      </a:endParaRPr>
                    </a:p>
                  </a:txBody>
                  <a:tcPr marL="116645" marR="116645" marT="58322" marB="58322" anchor="ctr">
                    <a:solidFill>
                      <a:srgbClr val="F05A2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Thermal conversion</a:t>
                      </a:r>
                    </a:p>
                    <a:p>
                      <a:pPr algn="ctr"/>
                      <a:r>
                        <a:rPr lang="en-US" sz="1600" b="0" dirty="0"/>
                        <a:t>efficiency</a:t>
                      </a:r>
                      <a:endParaRPr lang="en-US" sz="1600" b="0" dirty="0">
                        <a:latin typeface="Poppins SemiBold" panose="020B0502040204020203" pitchFamily="2" charset="0"/>
                        <a:cs typeface="Poppins SemiBold" panose="020B0502040204020203" pitchFamily="2" charset="0"/>
                      </a:endParaRPr>
                    </a:p>
                  </a:txBody>
                  <a:tcPr marL="116645" marR="116645" marT="58322" marB="58322" anchor="ctr">
                    <a:solidFill>
                      <a:srgbClr val="F05A2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Surface temperature</a:t>
                      </a:r>
                    </a:p>
                    <a:p>
                      <a:pPr algn="ctr"/>
                      <a:r>
                        <a:rPr lang="en-US" sz="1600" b="0" dirty="0"/>
                        <a:t>degree </a:t>
                      </a:r>
                      <a:r>
                        <a:rPr lang="en-US" sz="1600" b="0" dirty="0" err="1"/>
                        <a:t>celsius</a:t>
                      </a:r>
                      <a:endParaRPr lang="en-US" sz="1600" b="0" dirty="0" err="1">
                        <a:latin typeface="Poppins SemiBold" panose="020B0502040204020203" pitchFamily="2" charset="0"/>
                        <a:cs typeface="Poppins SemiBold" panose="020B0502040204020203" pitchFamily="2" charset="0"/>
                      </a:endParaRPr>
                    </a:p>
                  </a:txBody>
                  <a:tcPr marL="116645" marR="116645" marT="58322" marB="58322" anchor="ctr">
                    <a:solidFill>
                      <a:srgbClr val="F05A2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Temperature</a:t>
                      </a:r>
                    </a:p>
                    <a:p>
                      <a:pPr algn="ctr"/>
                      <a:r>
                        <a:rPr lang="en-US" sz="1600" b="0" dirty="0"/>
                        <a:t>limitation</a:t>
                      </a:r>
                      <a:endParaRPr lang="en-US" sz="1600" b="0" dirty="0">
                        <a:latin typeface="Poppins SemiBold" panose="020B0502040204020203" pitchFamily="2" charset="0"/>
                        <a:cs typeface="Poppins SemiBold" panose="020B0502040204020203" pitchFamily="2" charset="0"/>
                      </a:endParaRPr>
                    </a:p>
                  </a:txBody>
                  <a:tcPr marL="116645" marR="116645" marT="58322" marB="58322" anchor="ctr">
                    <a:solidFill>
                      <a:srgbClr val="F05A2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W/M</a:t>
                      </a:r>
                      <a:endParaRPr lang="en-US" sz="1600" b="0" dirty="0">
                        <a:latin typeface="Poppins SemiBold" panose="020B0502040204020203" pitchFamily="2" charset="0"/>
                        <a:cs typeface="Poppins SemiBold" panose="020B0502040204020203" pitchFamily="2" charset="0"/>
                      </a:endParaRPr>
                    </a:p>
                  </a:txBody>
                  <a:tcPr marL="116645" marR="116645" marT="58322" marB="58322" anchor="ctr">
                    <a:solidFill>
                      <a:srgbClr val="F05A2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1741214"/>
                  </a:ext>
                </a:extLst>
              </a:tr>
              <a:tr h="789901">
                <a:tc>
                  <a:txBody>
                    <a:bodyPr/>
                    <a:lstStyle/>
                    <a:p>
                      <a:pPr algn="ctr"/>
                      <a:r>
                        <a:rPr lang="el-GR" sz="1600" dirty="0"/>
                        <a:t>8-14μ</a:t>
                      </a:r>
                      <a:r>
                        <a:rPr lang="en-US" sz="1600" dirty="0"/>
                        <a:t>m</a:t>
                      </a:r>
                      <a:endParaRPr lang="en-US" sz="1600" dirty="0"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116645" marR="116645" marT="58322" marB="5832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9</a:t>
                      </a:r>
                      <a:r>
                        <a:rPr lang="el-GR" sz="1600" dirty="0"/>
                        <a:t>.3μ</a:t>
                      </a:r>
                      <a:r>
                        <a:rPr lang="en-US" sz="1600" dirty="0"/>
                        <a:t>m</a:t>
                      </a:r>
                      <a:endParaRPr lang="en-US" sz="1600" dirty="0"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116645" marR="116645" marT="58322" marB="5832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99.69%</a:t>
                      </a:r>
                      <a:endParaRPr lang="en-US" sz="1600" dirty="0"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116645" marR="116645" marT="58322" marB="5832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55℃</a:t>
                      </a:r>
                      <a:endParaRPr lang="en-US" sz="1600" dirty="0"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116645" marR="116645" marT="58322" marB="5832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&lt;80℃</a:t>
                      </a:r>
                      <a:endParaRPr lang="en-US" sz="1600" dirty="0"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116645" marR="116645" marT="58322" marB="5832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70</a:t>
                      </a:r>
                      <a:endParaRPr lang="en-US" sz="1600" dirty="0"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116645" marR="116645" marT="58322" marB="58322" anchor="ctr"/>
                </a:tc>
                <a:extLst>
                  <a:ext uri="{0D108BD9-81ED-4DB2-BD59-A6C34878D82A}">
                    <a16:rowId xmlns:a16="http://schemas.microsoft.com/office/drawing/2014/main" val="3880365852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422EFD82-19BD-45CA-A172-68D2EAA44241}"/>
              </a:ext>
            </a:extLst>
          </p:cNvPr>
          <p:cNvSpPr txBox="1"/>
          <p:nvPr/>
        </p:nvSpPr>
        <p:spPr>
          <a:xfrm>
            <a:off x="838200" y="1645027"/>
            <a:ext cx="481012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>
                <a:latin typeface="Poppins SemiBold" panose="00000700000000000000" pitchFamily="2" charset="0"/>
                <a:cs typeface="Poppins SemiBold" panose="00000700000000000000" pitchFamily="2" charset="0"/>
              </a:rPr>
              <a:t>Technical</a:t>
            </a:r>
          </a:p>
          <a:p>
            <a:r>
              <a:rPr lang="en-US" sz="4400">
                <a:latin typeface="Poppins SemiBold" panose="00000700000000000000" pitchFamily="2" charset="0"/>
                <a:cs typeface="Poppins SemiBold" panose="00000700000000000000" pitchFamily="2" charset="0"/>
              </a:rPr>
              <a:t>Specifications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B739383A-DEFE-7B67-42D0-5E792BFF72E1}"/>
              </a:ext>
            </a:extLst>
          </p:cNvPr>
          <p:cNvSpPr/>
          <p:nvPr/>
        </p:nvSpPr>
        <p:spPr>
          <a:xfrm>
            <a:off x="6096000" y="1307605"/>
            <a:ext cx="5184204" cy="2121395"/>
          </a:xfrm>
          <a:prstGeom prst="roundRect">
            <a:avLst>
              <a:gd name="adj" fmla="val 8389"/>
            </a:avLst>
          </a:prstGeom>
          <a:noFill/>
          <a:ln w="19050">
            <a:solidFill>
              <a:srgbClr val="F05A2B">
                <a:alpha val="7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76705FC-9E05-E046-1B53-AD5D219E6EF9}"/>
              </a:ext>
            </a:extLst>
          </p:cNvPr>
          <p:cNvSpPr txBox="1"/>
          <p:nvPr/>
        </p:nvSpPr>
        <p:spPr>
          <a:xfrm>
            <a:off x="6303591" y="1389275"/>
            <a:ext cx="4769022" cy="190411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err="1">
                <a:latin typeface="Poppins SemiBold" panose="00000700000000000000" pitchFamily="2" charset="0"/>
                <a:cs typeface="Poppins SemiBold" panose="00000700000000000000" pitchFamily="2" charset="0"/>
              </a:rPr>
              <a:t>Aluminium</a:t>
            </a:r>
            <a:r>
              <a:rPr lang="en-US" sz="1600">
                <a:latin typeface="Poppins SemiBold" panose="00000700000000000000" pitchFamily="2" charset="0"/>
                <a:cs typeface="Poppins SemiBold" panose="00000700000000000000" pitchFamily="2" charset="0"/>
              </a:rPr>
              <a:t> Extrusion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160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/>
              </a:rPr>
              <a:t>6063 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Poppins"/>
                <a:cs typeface="Poppins"/>
              </a:rPr>
              <a:t>grade </a:t>
            </a:r>
            <a:r>
              <a:rPr 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Poppins"/>
                <a:cs typeface="Poppins"/>
              </a:rPr>
              <a:t>aluminium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Poppins"/>
                <a:cs typeface="Poppins"/>
              </a:rPr>
              <a:t> </a:t>
            </a:r>
            <a:endParaRPr lang="en-US" sz="1600">
              <a:solidFill>
                <a:schemeClr val="tx1">
                  <a:lumMod val="75000"/>
                  <a:lumOff val="2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Poppins"/>
                <a:cs typeface="Poppins"/>
              </a:rPr>
              <a:t>Akzonobel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Poppins"/>
                <a:cs typeface="Poppins"/>
              </a:rPr>
              <a:t> 10 years warranty powder coat </a:t>
            </a:r>
            <a:endParaRPr lang="en-US" sz="1600">
              <a:solidFill>
                <a:schemeClr val="tx1">
                  <a:lumMod val="75000"/>
                  <a:lumOff val="2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Poppins"/>
                <a:cs typeface="Poppins"/>
              </a:rPr>
              <a:t>Custom </a:t>
            </a:r>
            <a:r>
              <a:rPr 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Poppins"/>
                <a:cs typeface="Poppins"/>
              </a:rPr>
              <a:t>colour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Poppins"/>
                <a:cs typeface="Poppins"/>
              </a:rPr>
              <a:t> options available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Poppins"/>
                <a:cs typeface="Poppins"/>
              </a:rPr>
              <a:t>Custom skirting profiles available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07BA553-82C5-5774-883F-550DD1F376D6}"/>
              </a:ext>
            </a:extLst>
          </p:cNvPr>
          <p:cNvSpPr txBox="1"/>
          <p:nvPr/>
        </p:nvSpPr>
        <p:spPr>
          <a:xfrm>
            <a:off x="911796" y="3616644"/>
            <a:ext cx="1751099" cy="42678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>
                <a:latin typeface="Poppins SemiBold" panose="00000700000000000000" pitchFamily="2" charset="0"/>
                <a:cs typeface="Poppins SemiBold" panose="00000700000000000000" pitchFamily="2" charset="0"/>
              </a:rPr>
              <a:t>Graphene Film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34FC5BCE-5B95-756B-FEA7-A359AC7D64A1}"/>
              </a:ext>
            </a:extLst>
          </p:cNvPr>
          <p:cNvSpPr/>
          <p:nvPr/>
        </p:nvSpPr>
        <p:spPr>
          <a:xfrm>
            <a:off x="0" y="0"/>
            <a:ext cx="291459" cy="6858000"/>
          </a:xfrm>
          <a:prstGeom prst="roundRect">
            <a:avLst>
              <a:gd name="adj" fmla="val 0"/>
            </a:avLst>
          </a:prstGeom>
          <a:solidFill>
            <a:srgbClr val="F3754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05A2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2939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2AC6DB-3AD1-D59E-C423-BE76067D19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78E7B-55F2-DA1E-F7A1-8E3D3F9914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601335"/>
            <a:ext cx="9144000" cy="2387600"/>
          </a:xfrm>
        </p:spPr>
        <p:txBody>
          <a:bodyPr/>
          <a:lstStyle/>
          <a:p>
            <a:r>
              <a:rPr lang="en-GB">
                <a:latin typeface="Poppins SemiBold" panose="00000700000000000000" pitchFamily="2" charset="0"/>
                <a:cs typeface="Poppins SemiBold" panose="00000700000000000000" pitchFamily="2" charset="0"/>
              </a:rPr>
              <a:t>Any Questions?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E2FB45-9733-B0BB-8729-6B165D1B41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81010"/>
            <a:ext cx="9144000" cy="1655762"/>
          </a:xfrm>
        </p:spPr>
        <p:txBody>
          <a:bodyPr/>
          <a:lstStyle/>
          <a:p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Thank you for listening</a:t>
            </a:r>
            <a:endParaRPr lang="en-GB">
              <a:solidFill>
                <a:schemeClr val="tx1">
                  <a:lumMod val="75000"/>
                  <a:lumOff val="2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63B2273-B729-E04E-96F8-0D638F352C73}"/>
              </a:ext>
            </a:extLst>
          </p:cNvPr>
          <p:cNvSpPr/>
          <p:nvPr/>
        </p:nvSpPr>
        <p:spPr>
          <a:xfrm>
            <a:off x="-145579" y="-127000"/>
            <a:ext cx="2193454" cy="2193190"/>
          </a:xfrm>
          <a:prstGeom prst="roundRect">
            <a:avLst>
              <a:gd name="adj" fmla="val 6910"/>
            </a:avLst>
          </a:prstGeom>
          <a:solidFill>
            <a:srgbClr val="F3754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07C7AF6-AF75-EE92-3335-4A9914FB4B13}"/>
              </a:ext>
            </a:extLst>
          </p:cNvPr>
          <p:cNvSpPr/>
          <p:nvPr/>
        </p:nvSpPr>
        <p:spPr>
          <a:xfrm>
            <a:off x="10938145" y="462803"/>
            <a:ext cx="1399434" cy="6560297"/>
          </a:xfrm>
          <a:prstGeom prst="roundRect">
            <a:avLst>
              <a:gd name="adj" fmla="val 10994"/>
            </a:avLst>
          </a:prstGeom>
          <a:solidFill>
            <a:srgbClr val="F3754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 descr="A black and orange logo">
            <a:extLst>
              <a:ext uri="{FF2B5EF4-FFF2-40B4-BE49-F238E27FC236}">
                <a16:creationId xmlns:a16="http://schemas.microsoft.com/office/drawing/2014/main" id="{17714357-2332-306D-6C59-F92E20B618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5577" y="2079172"/>
            <a:ext cx="2140846" cy="654357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0652B73-AC79-0E3F-8CDF-23C84ACFACC7}"/>
              </a:ext>
            </a:extLst>
          </p:cNvPr>
          <p:cNvSpPr/>
          <p:nvPr/>
        </p:nvSpPr>
        <p:spPr>
          <a:xfrm rot="5400000">
            <a:off x="1794432" y="4626535"/>
            <a:ext cx="456557" cy="4336578"/>
          </a:xfrm>
          <a:prstGeom prst="roundRect">
            <a:avLst>
              <a:gd name="adj" fmla="val 36967"/>
            </a:avLst>
          </a:prstGeom>
          <a:solidFill>
            <a:srgbClr val="F3754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05A2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97578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DDB433-7879-9591-5BA8-90845AB005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38E2D1A0-DE2B-F6D5-5B0A-74F08719120A}"/>
              </a:ext>
            </a:extLst>
          </p:cNvPr>
          <p:cNvSpPr/>
          <p:nvPr/>
        </p:nvSpPr>
        <p:spPr>
          <a:xfrm>
            <a:off x="0" y="0"/>
            <a:ext cx="291459" cy="6858000"/>
          </a:xfrm>
          <a:prstGeom prst="roundRect">
            <a:avLst>
              <a:gd name="adj" fmla="val 0"/>
            </a:avLst>
          </a:prstGeom>
          <a:solidFill>
            <a:srgbClr val="F3754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05A2B"/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71E123B3-709E-CC7D-A79D-7FFD78975F75}"/>
              </a:ext>
            </a:extLst>
          </p:cNvPr>
          <p:cNvSpPr/>
          <p:nvPr/>
        </p:nvSpPr>
        <p:spPr>
          <a:xfrm>
            <a:off x="10078361" y="783814"/>
            <a:ext cx="1614723" cy="4362232"/>
          </a:xfrm>
          <a:prstGeom prst="roundRect">
            <a:avLst>
              <a:gd name="adj" fmla="val 6910"/>
            </a:avLst>
          </a:prstGeom>
          <a:solidFill>
            <a:srgbClr val="F37544"/>
          </a:solidFill>
          <a:ln w="12700">
            <a:solidFill>
              <a:srgbClr val="F3754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9" name="Picture 28" descr="A diagram of a house with a heater&#10;&#10;Description automatically generated">
            <a:extLst>
              <a:ext uri="{FF2B5EF4-FFF2-40B4-BE49-F238E27FC236}">
                <a16:creationId xmlns:a16="http://schemas.microsoft.com/office/drawing/2014/main" id="{04C4F25D-5E91-43A5-B171-8B384B3B49B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57" t="19978" r="2961" b="2577"/>
          <a:stretch/>
        </p:blipFill>
        <p:spPr>
          <a:xfrm>
            <a:off x="6096000" y="1113431"/>
            <a:ext cx="5257799" cy="4605311"/>
          </a:xfrm>
          <a:prstGeom prst="roundRect">
            <a:avLst>
              <a:gd name="adj" fmla="val 3613"/>
            </a:avLst>
          </a:prstGeom>
          <a:ln w="1270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</p:pic>
      <p:grpSp>
        <p:nvGrpSpPr>
          <p:cNvPr id="41" name="Group 40">
            <a:extLst>
              <a:ext uri="{FF2B5EF4-FFF2-40B4-BE49-F238E27FC236}">
                <a16:creationId xmlns:a16="http://schemas.microsoft.com/office/drawing/2014/main" id="{55286925-2E8E-7764-4FBD-AED3B4EA9045}"/>
              </a:ext>
            </a:extLst>
          </p:cNvPr>
          <p:cNvGrpSpPr/>
          <p:nvPr/>
        </p:nvGrpSpPr>
        <p:grpSpPr>
          <a:xfrm>
            <a:off x="838199" y="1115543"/>
            <a:ext cx="4989257" cy="4626914"/>
            <a:chOff x="838199" y="1435502"/>
            <a:chExt cx="4989257" cy="4626914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264512D7-132A-F07B-D041-300F4665FF99}"/>
                </a:ext>
              </a:extLst>
            </p:cNvPr>
            <p:cNvGrpSpPr/>
            <p:nvPr/>
          </p:nvGrpSpPr>
          <p:grpSpPr>
            <a:xfrm>
              <a:off x="838201" y="4029653"/>
              <a:ext cx="4989255" cy="363355"/>
              <a:chOff x="838200" y="4393871"/>
              <a:chExt cx="5566960" cy="363355"/>
            </a:xfrm>
          </p:grpSpPr>
          <p:pic>
            <p:nvPicPr>
              <p:cNvPr id="10" name="Picture 9" descr="A check mark in a circle&#10;&#10;Description automatically generated">
                <a:extLst>
                  <a:ext uri="{FF2B5EF4-FFF2-40B4-BE49-F238E27FC236}">
                    <a16:creationId xmlns:a16="http://schemas.microsoft.com/office/drawing/2014/main" id="{6B9E32BD-62CB-F4C1-C597-D262D00364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8200" y="4404426"/>
                <a:ext cx="409438" cy="352800"/>
              </a:xfrm>
              <a:prstGeom prst="rect">
                <a:avLst/>
              </a:prstGeom>
            </p:spPr>
          </p:pic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F47602E-B475-0402-B8D8-4F362B38B64A}"/>
                  </a:ext>
                </a:extLst>
              </p:cNvPr>
              <p:cNvSpPr txBox="1"/>
              <p:nvPr/>
            </p:nvSpPr>
            <p:spPr>
              <a:xfrm>
                <a:off x="1339865" y="4393871"/>
                <a:ext cx="506529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oppins" panose="00000500000000000000" pitchFamily="2" charset="0"/>
                    <a:cs typeface="Poppins" panose="00000500000000000000" pitchFamily="2" charset="0"/>
                  </a:rPr>
                  <a:t>HeatENE Graphene Technology</a:t>
                </a:r>
                <a:endParaRPr lang="en-GB"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Poppins" panose="00000500000000000000" pitchFamily="2" charset="0"/>
                  <a:cs typeface="Poppins" panose="00000500000000000000" pitchFamily="2" charset="0"/>
                </a:endParaRP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06351449-A266-CB53-C837-C81A5C8C646F}"/>
                </a:ext>
              </a:extLst>
            </p:cNvPr>
            <p:cNvGrpSpPr/>
            <p:nvPr/>
          </p:nvGrpSpPr>
          <p:grpSpPr>
            <a:xfrm>
              <a:off x="838199" y="4542065"/>
              <a:ext cx="4989246" cy="350341"/>
              <a:chOff x="838200" y="4393871"/>
              <a:chExt cx="5566960" cy="350341"/>
            </a:xfrm>
          </p:grpSpPr>
          <p:pic>
            <p:nvPicPr>
              <p:cNvPr id="18" name="Picture 17" descr="A check mark in a circle&#10;&#10;Description automatically generated">
                <a:extLst>
                  <a:ext uri="{FF2B5EF4-FFF2-40B4-BE49-F238E27FC236}">
                    <a16:creationId xmlns:a16="http://schemas.microsoft.com/office/drawing/2014/main" id="{D042FAC5-6630-F2E1-E762-A9203D7AD8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8200" y="4393871"/>
                <a:ext cx="392906" cy="350341"/>
              </a:xfrm>
              <a:prstGeom prst="rect">
                <a:avLst/>
              </a:prstGeom>
            </p:spPr>
          </p:pic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3A45D7B-DE9C-7F67-93F7-AC6F79B4D018}"/>
                  </a:ext>
                </a:extLst>
              </p:cNvPr>
              <p:cNvSpPr txBox="1"/>
              <p:nvPr/>
            </p:nvSpPr>
            <p:spPr>
              <a:xfrm>
                <a:off x="1339865" y="4393871"/>
                <a:ext cx="506529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oppins" panose="00000500000000000000" pitchFamily="2" charset="0"/>
                    <a:cs typeface="Poppins" panose="00000500000000000000" pitchFamily="2" charset="0"/>
                  </a:rPr>
                  <a:t>Fully electric system</a:t>
                </a:r>
                <a:endParaRPr lang="en-GB"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Poppins" panose="00000500000000000000" pitchFamily="2" charset="0"/>
                  <a:cs typeface="Poppins" panose="00000500000000000000" pitchFamily="2" charset="0"/>
                </a:endParaRPr>
              </a:p>
            </p:txBody>
          </p: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61C7CEB-2B2A-63FF-EE40-62D971CCD81E}"/>
                </a:ext>
              </a:extLst>
            </p:cNvPr>
            <p:cNvSpPr txBox="1"/>
            <p:nvPr/>
          </p:nvSpPr>
          <p:spPr>
            <a:xfrm>
              <a:off x="838200" y="2888756"/>
              <a:ext cx="498925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Heat the home faster and more evenly than conventional systems using infrared &amp; radiant heat emitting </a:t>
              </a:r>
              <a:r>
                <a:rPr lang="en-US" sz="160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aluminium</a:t>
              </a:r>
              <a:r>
                <a:rPr lang="en-US"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 skirting boards. </a:t>
              </a:r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62BF9D87-FE13-25B2-6A8D-79E10D0491ED}"/>
                </a:ext>
              </a:extLst>
            </p:cNvPr>
            <p:cNvGrpSpPr/>
            <p:nvPr/>
          </p:nvGrpSpPr>
          <p:grpSpPr>
            <a:xfrm>
              <a:off x="838199" y="5072157"/>
              <a:ext cx="4989246" cy="350341"/>
              <a:chOff x="838200" y="4387977"/>
              <a:chExt cx="5566960" cy="350341"/>
            </a:xfrm>
          </p:grpSpPr>
          <p:pic>
            <p:nvPicPr>
              <p:cNvPr id="26" name="Picture 25" descr="A check mark in a circle&#10;&#10;Description automatically generated">
                <a:extLst>
                  <a:ext uri="{FF2B5EF4-FFF2-40B4-BE49-F238E27FC236}">
                    <a16:creationId xmlns:a16="http://schemas.microsoft.com/office/drawing/2014/main" id="{19F5BD65-9276-CC5B-CBA0-1B1EE84164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8200" y="4387977"/>
                <a:ext cx="392906" cy="350341"/>
              </a:xfrm>
              <a:prstGeom prst="rect">
                <a:avLst/>
              </a:prstGeom>
            </p:spPr>
          </p:pic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CC65516-0553-6F30-29D9-2E4CF8BB29E2}"/>
                  </a:ext>
                </a:extLst>
              </p:cNvPr>
              <p:cNvSpPr txBox="1"/>
              <p:nvPr/>
            </p:nvSpPr>
            <p:spPr>
              <a:xfrm>
                <a:off x="1339865" y="4393871"/>
                <a:ext cx="506529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oppins" panose="00000500000000000000" pitchFamily="2" charset="0"/>
                    <a:cs typeface="Poppins" panose="00000500000000000000" pitchFamily="2" charset="0"/>
                  </a:rPr>
                  <a:t>Minimal Design – no more ugly radiators!</a:t>
                </a:r>
                <a:endParaRPr lang="en-GB"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Poppins" panose="00000500000000000000" pitchFamily="2" charset="0"/>
                  <a:cs typeface="Poppins" panose="00000500000000000000" pitchFamily="2" charset="0"/>
                </a:endParaRPr>
              </a:p>
            </p:txBody>
          </p:sp>
        </p:grp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160617B-7987-AF34-7868-CBEE6AF219FA}"/>
                </a:ext>
              </a:extLst>
            </p:cNvPr>
            <p:cNvSpPr txBox="1"/>
            <p:nvPr/>
          </p:nvSpPr>
          <p:spPr>
            <a:xfrm>
              <a:off x="838200" y="1435502"/>
              <a:ext cx="3004865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>
                  <a:latin typeface="Poppins SemiBold" panose="00000700000000000000" pitchFamily="2" charset="0"/>
                  <a:cs typeface="Poppins SemiBold" panose="00000700000000000000" pitchFamily="2" charset="0"/>
                </a:rPr>
                <a:t>What is HeatENE?</a:t>
              </a:r>
              <a:endParaRPr lang="en-GB" sz="4400"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39F684F8-8976-D5C3-E60F-9D5B11B02660}"/>
                </a:ext>
              </a:extLst>
            </p:cNvPr>
            <p:cNvGrpSpPr/>
            <p:nvPr/>
          </p:nvGrpSpPr>
          <p:grpSpPr>
            <a:xfrm>
              <a:off x="838199" y="5477641"/>
              <a:ext cx="4989246" cy="584775"/>
              <a:chOff x="838200" y="4390924"/>
              <a:chExt cx="5566960" cy="584775"/>
            </a:xfrm>
          </p:grpSpPr>
          <p:pic>
            <p:nvPicPr>
              <p:cNvPr id="39" name="Picture 38" descr="A check mark in a circle&#10;&#10;Description automatically generated">
                <a:extLst>
                  <a:ext uri="{FF2B5EF4-FFF2-40B4-BE49-F238E27FC236}">
                    <a16:creationId xmlns:a16="http://schemas.microsoft.com/office/drawing/2014/main" id="{6B7E1624-484F-A7E3-1D68-5B6E013C44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8200" y="4508141"/>
                <a:ext cx="392906" cy="350341"/>
              </a:xfrm>
              <a:prstGeom prst="rect">
                <a:avLst/>
              </a:prstGeom>
            </p:spPr>
          </p:pic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5481ED28-F760-7F6A-72A6-F14F8904C0B4}"/>
                  </a:ext>
                </a:extLst>
              </p:cNvPr>
              <p:cNvSpPr txBox="1"/>
              <p:nvPr/>
            </p:nvSpPr>
            <p:spPr>
              <a:xfrm>
                <a:off x="1339865" y="4390924"/>
                <a:ext cx="506529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oppins" panose="00000500000000000000" pitchFamily="2" charset="0"/>
                    <a:cs typeface="Poppins" panose="00000500000000000000" pitchFamily="2" charset="0"/>
                  </a:rPr>
                  <a:t>Heats with convection currents, no cold spots</a:t>
                </a:r>
                <a:endParaRPr lang="en-GB"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Poppins" panose="00000500000000000000" pitchFamily="2" charset="0"/>
                  <a:cs typeface="Poppins" panose="00000500000000000000" pitchFamily="2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93376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6B37C2B-FD80-54AE-A1ED-DCCAD541101E}"/>
              </a:ext>
            </a:extLst>
          </p:cNvPr>
          <p:cNvSpPr txBox="1">
            <a:spLocks/>
          </p:cNvSpPr>
          <p:nvPr/>
        </p:nvSpPr>
        <p:spPr>
          <a:xfrm>
            <a:off x="4724399" y="569565"/>
            <a:ext cx="2743200" cy="21309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3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>
                <a:solidFill>
                  <a:srgbClr val="F05A2B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WHY HEATENE?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02ABEF3-9505-ABBB-1E3D-F0B46E1C0388}"/>
              </a:ext>
            </a:extLst>
          </p:cNvPr>
          <p:cNvSpPr txBox="1"/>
          <p:nvPr/>
        </p:nvSpPr>
        <p:spPr>
          <a:xfrm>
            <a:off x="3225799" y="1537457"/>
            <a:ext cx="5740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HeatENE requires only 70watt per </a:t>
            </a:r>
            <a:r>
              <a:rPr 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metre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to heat</a:t>
            </a:r>
            <a:endParaRPr lang="en-GB" sz="1600">
              <a:solidFill>
                <a:schemeClr val="tx1">
                  <a:lumMod val="75000"/>
                  <a:lumOff val="2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FB8C6B5-D05E-4C3F-19F0-F1E37188AFE3}"/>
              </a:ext>
            </a:extLst>
          </p:cNvPr>
          <p:cNvGrpSpPr/>
          <p:nvPr/>
        </p:nvGrpSpPr>
        <p:grpSpPr>
          <a:xfrm>
            <a:off x="1148036" y="2532778"/>
            <a:ext cx="9904064" cy="2984115"/>
            <a:chOff x="1148036" y="2362690"/>
            <a:chExt cx="9904064" cy="2984115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129CC90A-5E2A-1D3F-46A2-67B4D8AB5E9D}"/>
                </a:ext>
              </a:extLst>
            </p:cNvPr>
            <p:cNvGrpSpPr/>
            <p:nvPr/>
          </p:nvGrpSpPr>
          <p:grpSpPr>
            <a:xfrm>
              <a:off x="1148036" y="3978006"/>
              <a:ext cx="2433364" cy="1368799"/>
              <a:chOff x="1148036" y="3226505"/>
              <a:chExt cx="2008741" cy="1368799"/>
            </a:xfrm>
          </p:grpSpPr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66D2FFB-24F6-217B-DEFC-D2E27120FD04}"/>
                  </a:ext>
                </a:extLst>
              </p:cNvPr>
              <p:cNvSpPr txBox="1"/>
              <p:nvPr/>
            </p:nvSpPr>
            <p:spPr>
              <a:xfrm>
                <a:off x="1148036" y="3226505"/>
                <a:ext cx="2008741" cy="830997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4800" b="1">
                    <a:solidFill>
                      <a:srgbClr val="F05A2B"/>
                    </a:solidFill>
                    <a:latin typeface="Poppins" panose="00000500000000000000" pitchFamily="2" charset="0"/>
                    <a:cs typeface="Poppins" panose="00000500000000000000" pitchFamily="2" charset="0"/>
                  </a:rPr>
                  <a:t>1540w</a:t>
                </a: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1D94340-764D-C056-1698-DAA9588C7652}"/>
                  </a:ext>
                </a:extLst>
              </p:cNvPr>
              <p:cNvSpPr txBox="1"/>
              <p:nvPr/>
            </p:nvSpPr>
            <p:spPr>
              <a:xfrm>
                <a:off x="1189659" y="4010529"/>
                <a:ext cx="1925495" cy="584775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6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oppins" panose="00000500000000000000" pitchFamily="2" charset="0"/>
                    <a:cs typeface="Poppins" panose="00000500000000000000" pitchFamily="2" charset="0"/>
                  </a:rPr>
                  <a:t>To heat the entire</a:t>
                </a:r>
              </a:p>
              <a:p>
                <a:pPr algn="ctr"/>
                <a:r>
                  <a:rPr lang="en-US" sz="16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oppins" panose="00000500000000000000" pitchFamily="2" charset="0"/>
                    <a:cs typeface="Poppins" panose="00000500000000000000" pitchFamily="2" charset="0"/>
                  </a:rPr>
                  <a:t>1B-L1 unit (43m2) </a:t>
                </a:r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7CD26167-CE27-5900-8707-093FEE66E199}"/>
                </a:ext>
              </a:extLst>
            </p:cNvPr>
            <p:cNvGrpSpPr/>
            <p:nvPr/>
          </p:nvGrpSpPr>
          <p:grpSpPr>
            <a:xfrm>
              <a:off x="4603074" y="3978006"/>
              <a:ext cx="2985849" cy="1122578"/>
              <a:chOff x="4473576" y="3226505"/>
              <a:chExt cx="2464817" cy="1122578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660FB80-5D51-B3EC-1B5E-AA17D2677020}"/>
                  </a:ext>
                </a:extLst>
              </p:cNvPr>
              <p:cNvSpPr txBox="1"/>
              <p:nvPr/>
            </p:nvSpPr>
            <p:spPr>
              <a:xfrm>
                <a:off x="4473576" y="3226505"/>
                <a:ext cx="2464817" cy="830997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4800" b="1">
                    <a:solidFill>
                      <a:srgbClr val="F05A2B"/>
                    </a:solidFill>
                    <a:latin typeface="Poppins" panose="00000500000000000000" pitchFamily="2" charset="0"/>
                    <a:cs typeface="Poppins" panose="00000500000000000000" pitchFamily="2" charset="0"/>
                  </a:rPr>
                  <a:t>2500w +</a:t>
                </a: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E089A2F-1774-C312-E13F-E317877555B5}"/>
                  </a:ext>
                </a:extLst>
              </p:cNvPr>
              <p:cNvSpPr txBox="1"/>
              <p:nvPr/>
            </p:nvSpPr>
            <p:spPr>
              <a:xfrm>
                <a:off x="4785037" y="4010529"/>
                <a:ext cx="1841896" cy="338554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6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oppins" panose="00000500000000000000" pitchFamily="2" charset="0"/>
                    <a:cs typeface="Poppins" panose="00000500000000000000" pitchFamily="2" charset="0"/>
                  </a:rPr>
                  <a:t>To heat a kettle</a:t>
                </a:r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956323DB-FE0F-61F2-0418-AD7866F50894}"/>
                </a:ext>
              </a:extLst>
            </p:cNvPr>
            <p:cNvGrpSpPr/>
            <p:nvPr/>
          </p:nvGrpSpPr>
          <p:grpSpPr>
            <a:xfrm>
              <a:off x="8618736" y="3978006"/>
              <a:ext cx="2433364" cy="1122578"/>
              <a:chOff x="7880143" y="3226505"/>
              <a:chExt cx="2008741" cy="1122578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F26159E-A66C-E799-1F63-C7D9D588198A}"/>
                  </a:ext>
                </a:extLst>
              </p:cNvPr>
              <p:cNvSpPr txBox="1"/>
              <p:nvPr/>
            </p:nvSpPr>
            <p:spPr>
              <a:xfrm>
                <a:off x="7880143" y="3226505"/>
                <a:ext cx="2008741" cy="830997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4800" b="1">
                    <a:solidFill>
                      <a:srgbClr val="F05A2B"/>
                    </a:solidFill>
                    <a:latin typeface="Poppins" panose="00000500000000000000" pitchFamily="2" charset="0"/>
                    <a:cs typeface="Poppins" panose="00000500000000000000" pitchFamily="2" charset="0"/>
                  </a:rPr>
                  <a:t>2400w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E86BCB5-8018-9E02-FB69-7F1240A0101E}"/>
                  </a:ext>
                </a:extLst>
              </p:cNvPr>
              <p:cNvSpPr txBox="1"/>
              <p:nvPr/>
            </p:nvSpPr>
            <p:spPr>
              <a:xfrm>
                <a:off x="8053589" y="4010529"/>
                <a:ext cx="1661846" cy="338554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6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oppins" panose="00000500000000000000" pitchFamily="2" charset="0"/>
                    <a:cs typeface="Poppins" panose="00000500000000000000" pitchFamily="2" charset="0"/>
                  </a:rPr>
                  <a:t>To heat an iron</a:t>
                </a:r>
              </a:p>
            </p:txBody>
          </p:sp>
        </p:grpSp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67B31FCA-D0D8-8AB9-3C37-54A98237D8A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t="1007" b="22192"/>
            <a:stretch/>
          </p:blipFill>
          <p:spPr>
            <a:xfrm>
              <a:off x="5369470" y="2362690"/>
              <a:ext cx="1453059" cy="1394937"/>
            </a:xfrm>
            <a:prstGeom prst="rect">
              <a:avLst/>
            </a:prstGeom>
          </p:spPr>
        </p:pic>
        <p:pic>
          <p:nvPicPr>
            <p:cNvPr id="28" name="Graphic 27">
              <a:extLst>
                <a:ext uri="{FF2B5EF4-FFF2-40B4-BE49-F238E27FC236}">
                  <a16:creationId xmlns:a16="http://schemas.microsoft.com/office/drawing/2014/main" id="{86D89D35-6305-DFEC-6B45-1E4DBBBCAEA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t="1" b="14845"/>
            <a:stretch/>
          </p:blipFill>
          <p:spPr>
            <a:xfrm>
              <a:off x="9202692" y="2415958"/>
              <a:ext cx="1265449" cy="1354682"/>
            </a:xfrm>
            <a:prstGeom prst="rect">
              <a:avLst/>
            </a:prstGeom>
          </p:spPr>
        </p:pic>
        <p:pic>
          <p:nvPicPr>
            <p:cNvPr id="34" name="Graphic 33">
              <a:extLst>
                <a:ext uri="{FF2B5EF4-FFF2-40B4-BE49-F238E27FC236}">
                  <a16:creationId xmlns:a16="http://schemas.microsoft.com/office/drawing/2014/main" id="{4AC6056A-0EB0-85A5-6DE5-28AD2A3C03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b="21086"/>
            <a:stretch/>
          </p:blipFill>
          <p:spPr>
            <a:xfrm>
              <a:off x="1805868" y="2541645"/>
              <a:ext cx="1117699" cy="1102521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B9C4825D-1EA0-7388-C37A-F285A522B07D}"/>
              </a:ext>
            </a:extLst>
          </p:cNvPr>
          <p:cNvSpPr txBox="1"/>
          <p:nvPr/>
        </p:nvSpPr>
        <p:spPr>
          <a:xfrm>
            <a:off x="1228725" y="703592"/>
            <a:ext cx="97345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>
                <a:latin typeface="Poppins SemiBold" panose="00000700000000000000" pitchFamily="2" charset="0"/>
                <a:cs typeface="Poppins SemiBold" panose="00000700000000000000" pitchFamily="2" charset="0"/>
              </a:rPr>
              <a:t>The low energy alternative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3CFF64DC-BBD0-CC80-5145-F3430ABC5468}"/>
              </a:ext>
            </a:extLst>
          </p:cNvPr>
          <p:cNvSpPr/>
          <p:nvPr/>
        </p:nvSpPr>
        <p:spPr>
          <a:xfrm>
            <a:off x="4540789" y="2439944"/>
            <a:ext cx="3106814" cy="3416300"/>
          </a:xfrm>
          <a:prstGeom prst="roundRect">
            <a:avLst>
              <a:gd name="adj" fmla="val 8389"/>
            </a:avLst>
          </a:prstGeom>
          <a:noFill/>
          <a:ln w="19050">
            <a:solidFill>
              <a:srgbClr val="F05A2B">
                <a:alpha val="7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3F537863-ABE1-900F-B39B-0F40151F2375}"/>
              </a:ext>
            </a:extLst>
          </p:cNvPr>
          <p:cNvSpPr/>
          <p:nvPr/>
        </p:nvSpPr>
        <p:spPr>
          <a:xfrm>
            <a:off x="811310" y="2439943"/>
            <a:ext cx="3106814" cy="3416299"/>
          </a:xfrm>
          <a:prstGeom prst="roundRect">
            <a:avLst>
              <a:gd name="adj" fmla="val 8389"/>
            </a:avLst>
          </a:prstGeom>
          <a:noFill/>
          <a:ln w="19050">
            <a:solidFill>
              <a:srgbClr val="F05A2B">
                <a:alpha val="7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9CF61213-C198-0DA7-58AF-90980929A1F8}"/>
              </a:ext>
            </a:extLst>
          </p:cNvPr>
          <p:cNvSpPr/>
          <p:nvPr/>
        </p:nvSpPr>
        <p:spPr>
          <a:xfrm>
            <a:off x="8273876" y="2439944"/>
            <a:ext cx="3106814" cy="3416300"/>
          </a:xfrm>
          <a:prstGeom prst="roundRect">
            <a:avLst>
              <a:gd name="adj" fmla="val 8389"/>
            </a:avLst>
          </a:prstGeom>
          <a:noFill/>
          <a:ln w="19050">
            <a:solidFill>
              <a:srgbClr val="F05A2B">
                <a:alpha val="7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50060B47-A150-1B84-F6DD-87880A4B40F1}"/>
              </a:ext>
            </a:extLst>
          </p:cNvPr>
          <p:cNvSpPr/>
          <p:nvPr/>
        </p:nvSpPr>
        <p:spPr>
          <a:xfrm rot="5400000">
            <a:off x="5950271" y="616271"/>
            <a:ext cx="291459" cy="12192002"/>
          </a:xfrm>
          <a:prstGeom prst="roundRect">
            <a:avLst>
              <a:gd name="adj" fmla="val 0"/>
            </a:avLst>
          </a:prstGeom>
          <a:solidFill>
            <a:srgbClr val="F3754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05A2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53974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F6E03220-1885-11BD-908B-C9EC931F3FA8}"/>
              </a:ext>
            </a:extLst>
          </p:cNvPr>
          <p:cNvSpPr/>
          <p:nvPr/>
        </p:nvSpPr>
        <p:spPr>
          <a:xfrm>
            <a:off x="9817962" y="3761815"/>
            <a:ext cx="1773473" cy="2720466"/>
          </a:xfrm>
          <a:prstGeom prst="roundRect">
            <a:avLst>
              <a:gd name="adj" fmla="val 6910"/>
            </a:avLst>
          </a:prstGeom>
          <a:solidFill>
            <a:srgbClr val="F3754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 descr="A room with a metal floor and a metal floor&#10;&#10;Description automatically generated with medium confidence">
            <a:extLst>
              <a:ext uri="{FF2B5EF4-FFF2-40B4-BE49-F238E27FC236}">
                <a16:creationId xmlns:a16="http://schemas.microsoft.com/office/drawing/2014/main" id="{78121F41-ACBF-CAE9-ED7E-10B84177BC3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20874" r="70" b="6625"/>
          <a:stretch/>
        </p:blipFill>
        <p:spPr>
          <a:xfrm>
            <a:off x="6377445" y="3499899"/>
            <a:ext cx="4886495" cy="2660071"/>
          </a:xfrm>
          <a:prstGeom prst="roundRect">
            <a:avLst>
              <a:gd name="adj" fmla="val 421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endPos="0" dist="5000" dir="5400000" sy="-100000" algn="bl" rotWithShape="0"/>
          </a:effec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427813E0-A058-8AC8-1A57-953AA7A433AB}"/>
              </a:ext>
            </a:extLst>
          </p:cNvPr>
          <p:cNvGrpSpPr/>
          <p:nvPr/>
        </p:nvGrpSpPr>
        <p:grpSpPr>
          <a:xfrm>
            <a:off x="6377446" y="709074"/>
            <a:ext cx="4889922" cy="2660071"/>
            <a:chOff x="6849575" y="3980873"/>
            <a:chExt cx="4889922" cy="2660071"/>
          </a:xfrm>
        </p:grpSpPr>
        <p:pic>
          <p:nvPicPr>
            <p:cNvPr id="6" name="Picture 5" descr="A graph of different colored lines&#10;&#10;Description automatically generated">
              <a:extLst>
                <a:ext uri="{FF2B5EF4-FFF2-40B4-BE49-F238E27FC236}">
                  <a16:creationId xmlns:a16="http://schemas.microsoft.com/office/drawing/2014/main" id="{D21F4E2A-DD6A-A50A-A75D-FBD88D80BD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37" t="11047" r="1466" b="2860"/>
            <a:stretch/>
          </p:blipFill>
          <p:spPr>
            <a:xfrm>
              <a:off x="6856427" y="4255576"/>
              <a:ext cx="4883070" cy="2250383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endPos="0" dist="5000" dir="5400000" sy="-100000" algn="bl" rotWithShape="0"/>
            </a:effectLst>
          </p:spPr>
        </p:pic>
        <p:sp>
          <p:nvSpPr>
            <p:cNvPr id="11" name="Content Placeholder 2">
              <a:extLst>
                <a:ext uri="{FF2B5EF4-FFF2-40B4-BE49-F238E27FC236}">
                  <a16:creationId xmlns:a16="http://schemas.microsoft.com/office/drawing/2014/main" id="{416A5A15-50B4-3C13-D0D0-2D709BD54923}"/>
                </a:ext>
              </a:extLst>
            </p:cNvPr>
            <p:cNvSpPr txBox="1">
              <a:spLocks/>
            </p:cNvSpPr>
            <p:nvPr/>
          </p:nvSpPr>
          <p:spPr>
            <a:xfrm>
              <a:off x="7695894" y="4078828"/>
              <a:ext cx="3197283" cy="368325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Heating performance graph</a:t>
              </a:r>
            </a:p>
          </p:txBody>
        </p:sp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74195FD9-E88D-A49E-7EEA-29D1BD46E59F}"/>
                </a:ext>
              </a:extLst>
            </p:cNvPr>
            <p:cNvSpPr/>
            <p:nvPr/>
          </p:nvSpPr>
          <p:spPr>
            <a:xfrm>
              <a:off x="6849575" y="3980873"/>
              <a:ext cx="4886496" cy="2660071"/>
            </a:xfrm>
            <a:prstGeom prst="roundRect">
              <a:avLst>
                <a:gd name="adj" fmla="val 3572"/>
              </a:avLst>
            </a:prstGeom>
            <a:noFill/>
            <a:ln w="19050"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A821E32-6FEF-8601-42FF-D90DE38C9BD9}"/>
              </a:ext>
            </a:extLst>
          </p:cNvPr>
          <p:cNvSpPr txBox="1">
            <a:spLocks/>
          </p:cNvSpPr>
          <p:nvPr/>
        </p:nvSpPr>
        <p:spPr>
          <a:xfrm>
            <a:off x="838200" y="1395985"/>
            <a:ext cx="2743200" cy="21309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3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>
                <a:solidFill>
                  <a:srgbClr val="F05A2B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WHY HEATENE?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B4C03AA-C14E-4068-495B-1B4CCC6DC32B}"/>
              </a:ext>
            </a:extLst>
          </p:cNvPr>
          <p:cNvGrpSpPr/>
          <p:nvPr/>
        </p:nvGrpSpPr>
        <p:grpSpPr>
          <a:xfrm>
            <a:off x="924632" y="3995899"/>
            <a:ext cx="4313193" cy="539816"/>
            <a:chOff x="924632" y="3372417"/>
            <a:chExt cx="4313193" cy="539816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BF118D4-6E6F-DB15-A84E-924D840B303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24632" y="3372417"/>
              <a:ext cx="540186" cy="539816"/>
            </a:xfrm>
            <a:prstGeom prst="rect">
              <a:avLst/>
            </a:prstGeom>
          </p:spPr>
        </p:pic>
        <p:sp>
          <p:nvSpPr>
            <p:cNvPr id="22" name="Content Placeholder 2">
              <a:extLst>
                <a:ext uri="{FF2B5EF4-FFF2-40B4-BE49-F238E27FC236}">
                  <a16:creationId xmlns:a16="http://schemas.microsoft.com/office/drawing/2014/main" id="{AF1F3F73-68CA-EAD9-702A-6BFCFD879162}"/>
                </a:ext>
              </a:extLst>
            </p:cNvPr>
            <p:cNvSpPr txBox="1">
              <a:spLocks/>
            </p:cNvSpPr>
            <p:nvPr/>
          </p:nvSpPr>
          <p:spPr>
            <a:xfrm>
              <a:off x="1573875" y="3372417"/>
              <a:ext cx="3663950" cy="539816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Surface temp maximum 55℃, child safe</a:t>
              </a:r>
            </a:p>
            <a:p>
              <a:pPr marL="0" indent="0">
                <a:buFont typeface="Arial" panose="020B0604020202020204" pitchFamily="34" charset="0"/>
                <a:buNone/>
              </a:pPr>
              <a:endPara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CDF35C9-A7D1-12B1-4240-BA93001E9240}"/>
              </a:ext>
            </a:extLst>
          </p:cNvPr>
          <p:cNvGrpSpPr/>
          <p:nvPr/>
        </p:nvGrpSpPr>
        <p:grpSpPr>
          <a:xfrm>
            <a:off x="924632" y="4769798"/>
            <a:ext cx="4580817" cy="539816"/>
            <a:chOff x="924632" y="4838253"/>
            <a:chExt cx="4580817" cy="539816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0A8AE52E-AB39-C731-6C05-94BE0711B20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24632" y="4838253"/>
              <a:ext cx="540185" cy="539816"/>
            </a:xfrm>
            <a:prstGeom prst="rect">
              <a:avLst/>
            </a:prstGeom>
          </p:spPr>
        </p:pic>
        <p:sp>
          <p:nvSpPr>
            <p:cNvPr id="24" name="Content Placeholder 2">
              <a:extLst>
                <a:ext uri="{FF2B5EF4-FFF2-40B4-BE49-F238E27FC236}">
                  <a16:creationId xmlns:a16="http://schemas.microsoft.com/office/drawing/2014/main" id="{50D9F942-3BCD-0E55-9B82-263F3035DE61}"/>
                </a:ext>
              </a:extLst>
            </p:cNvPr>
            <p:cNvSpPr txBox="1">
              <a:spLocks/>
            </p:cNvSpPr>
            <p:nvPr/>
          </p:nvSpPr>
          <p:spPr>
            <a:xfrm>
              <a:off x="1573874" y="4838253"/>
              <a:ext cx="3931575" cy="539816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No dusty radiator, less invasive than underfloor heating, easy to clean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FE98E82A-CC4F-8819-CF28-EA68BDED7F20}"/>
              </a:ext>
            </a:extLst>
          </p:cNvPr>
          <p:cNvGrpSpPr/>
          <p:nvPr/>
        </p:nvGrpSpPr>
        <p:grpSpPr>
          <a:xfrm>
            <a:off x="924632" y="3221999"/>
            <a:ext cx="4313193" cy="539817"/>
            <a:chOff x="924632" y="2543699"/>
            <a:chExt cx="4313193" cy="539817"/>
          </a:xfrm>
        </p:grpSpPr>
        <p:pic>
          <p:nvPicPr>
            <p:cNvPr id="18" name="Picture 17" descr="A thermometer and a stopwatch&#10;&#10;Description automatically generated">
              <a:extLst>
                <a:ext uri="{FF2B5EF4-FFF2-40B4-BE49-F238E27FC236}">
                  <a16:creationId xmlns:a16="http://schemas.microsoft.com/office/drawing/2014/main" id="{2BACEC6F-83EF-BA04-301F-5BA5ABBCAB7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4632" y="2543699"/>
              <a:ext cx="540186" cy="539817"/>
            </a:xfrm>
            <a:prstGeom prst="rect">
              <a:avLst/>
            </a:prstGeom>
          </p:spPr>
        </p:pic>
        <p:sp>
          <p:nvSpPr>
            <p:cNvPr id="26" name="Content Placeholder 2">
              <a:extLst>
                <a:ext uri="{FF2B5EF4-FFF2-40B4-BE49-F238E27FC236}">
                  <a16:creationId xmlns:a16="http://schemas.microsoft.com/office/drawing/2014/main" id="{3F0D093C-7C19-83CB-34C2-30F2F0090597}"/>
                </a:ext>
              </a:extLst>
            </p:cNvPr>
            <p:cNvSpPr txBox="1">
              <a:spLocks/>
            </p:cNvSpPr>
            <p:nvPr/>
          </p:nvSpPr>
          <p:spPr>
            <a:xfrm>
              <a:off x="1573875" y="2543699"/>
              <a:ext cx="3663950" cy="539816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Heat a room by 10 degrees in 20 minutes - tested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42C6649D-A804-56D2-F048-A6E4A8FB3A92}"/>
              </a:ext>
            </a:extLst>
          </p:cNvPr>
          <p:cNvSpPr txBox="1"/>
          <p:nvPr/>
        </p:nvSpPr>
        <p:spPr>
          <a:xfrm>
            <a:off x="838200" y="1528420"/>
            <a:ext cx="481012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>
                <a:latin typeface="Poppins SemiBold" panose="00000700000000000000" pitchFamily="2" charset="0"/>
                <a:cs typeface="Poppins SemiBold" panose="00000700000000000000" pitchFamily="2" charset="0"/>
              </a:rPr>
              <a:t>High efficiency &amp; performance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2C3798C-863B-08FE-0B53-A0ABBA76FBFE}"/>
              </a:ext>
            </a:extLst>
          </p:cNvPr>
          <p:cNvSpPr txBox="1"/>
          <p:nvPr/>
        </p:nvSpPr>
        <p:spPr>
          <a:xfrm>
            <a:off x="8497138" y="2422259"/>
            <a:ext cx="659111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800">
                <a:latin typeface="Poppins" panose="00000500000000000000" pitchFamily="2" charset="0"/>
                <a:cs typeface="Poppins" panose="00000500000000000000" pitchFamily="2" charset="0"/>
              </a:rPr>
              <a:t>Time -&gt;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523BD683-536D-4DB0-92CA-0AE703D8A73F}"/>
              </a:ext>
            </a:extLst>
          </p:cNvPr>
          <p:cNvSpPr/>
          <p:nvPr/>
        </p:nvSpPr>
        <p:spPr>
          <a:xfrm>
            <a:off x="0" y="0"/>
            <a:ext cx="291459" cy="6858000"/>
          </a:xfrm>
          <a:prstGeom prst="roundRect">
            <a:avLst>
              <a:gd name="adj" fmla="val 0"/>
            </a:avLst>
          </a:prstGeom>
          <a:solidFill>
            <a:srgbClr val="F3754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05A2B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1CCF73-4149-F4C0-61CC-3C15D5B41A27}"/>
              </a:ext>
            </a:extLst>
          </p:cNvPr>
          <p:cNvSpPr txBox="1"/>
          <p:nvPr/>
        </p:nvSpPr>
        <p:spPr>
          <a:xfrm rot="-5400000">
            <a:off x="6238978" y="1145853"/>
            <a:ext cx="809567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800">
                <a:latin typeface="Poppins" panose="00000500000000000000" pitchFamily="2" charset="0"/>
                <a:cs typeface="Poppins" panose="00000500000000000000" pitchFamily="2" charset="0"/>
              </a:rPr>
              <a:t>Temp </a:t>
            </a:r>
            <a:r>
              <a:rPr lang="en-GB" sz="800" baseline="3000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GB" sz="800" baseline="30000" err="1">
                <a:latin typeface="Poppins" panose="00000500000000000000" pitchFamily="2" charset="0"/>
                <a:cs typeface="Poppins" panose="00000500000000000000" pitchFamily="2" charset="0"/>
              </a:rPr>
              <a:t>o</a:t>
            </a:r>
            <a:r>
              <a:rPr lang="en-GB" sz="800" err="1">
                <a:latin typeface="Poppins" panose="00000500000000000000" pitchFamily="2" charset="0"/>
                <a:cs typeface="Poppins" panose="00000500000000000000" pitchFamily="2" charset="0"/>
              </a:rPr>
              <a:t>C</a:t>
            </a:r>
            <a:r>
              <a:rPr lang="en-GB" sz="800">
                <a:latin typeface="Poppins" panose="00000500000000000000" pitchFamily="2" charset="0"/>
                <a:cs typeface="Poppins" panose="00000500000000000000" pitchFamily="2" charset="0"/>
              </a:rPr>
              <a:t> -&gt;</a:t>
            </a:r>
          </a:p>
        </p:txBody>
      </p:sp>
    </p:spTree>
    <p:extLst>
      <p:ext uri="{BB962C8B-B14F-4D97-AF65-F5344CB8AC3E}">
        <p14:creationId xmlns:p14="http://schemas.microsoft.com/office/powerpoint/2010/main" val="37479852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F5CA4A8-05E2-6683-27C1-B1B7051480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AC63295-12F5-8B1F-C07F-91E411D43700}"/>
              </a:ext>
            </a:extLst>
          </p:cNvPr>
          <p:cNvSpPr/>
          <p:nvPr/>
        </p:nvSpPr>
        <p:spPr>
          <a:xfrm>
            <a:off x="11900541" y="0"/>
            <a:ext cx="291459" cy="6858000"/>
          </a:xfrm>
          <a:prstGeom prst="roundRect">
            <a:avLst>
              <a:gd name="adj" fmla="val 0"/>
            </a:avLst>
          </a:prstGeom>
          <a:solidFill>
            <a:srgbClr val="F3754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05A2B"/>
              </a:solidFill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52D06D4-B148-4D96-752C-1052873687EE}"/>
              </a:ext>
            </a:extLst>
          </p:cNvPr>
          <p:cNvGrpSpPr/>
          <p:nvPr/>
        </p:nvGrpSpPr>
        <p:grpSpPr>
          <a:xfrm>
            <a:off x="6483670" y="935717"/>
            <a:ext cx="5076825" cy="4586689"/>
            <a:chOff x="6969445" y="935717"/>
            <a:chExt cx="5076825" cy="4586689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87FD99C2-4660-DB5A-EC9C-B43E4EC85E4F}"/>
                </a:ext>
              </a:extLst>
            </p:cNvPr>
            <p:cNvGrpSpPr/>
            <p:nvPr/>
          </p:nvGrpSpPr>
          <p:grpSpPr>
            <a:xfrm>
              <a:off x="6969445" y="3511184"/>
              <a:ext cx="4313193" cy="2011222"/>
              <a:chOff x="6969445" y="3701510"/>
              <a:chExt cx="4313193" cy="2011222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2F47379D-0A41-A246-7216-82AA8B62A785}"/>
                  </a:ext>
                </a:extLst>
              </p:cNvPr>
              <p:cNvGrpSpPr/>
              <p:nvPr/>
            </p:nvGrpSpPr>
            <p:grpSpPr>
              <a:xfrm>
                <a:off x="6969445" y="3701510"/>
                <a:ext cx="2939431" cy="539816"/>
                <a:chOff x="924632" y="2543699"/>
                <a:chExt cx="2939431" cy="539816"/>
              </a:xfrm>
            </p:grpSpPr>
            <p:pic>
              <p:nvPicPr>
                <p:cNvPr id="13" name="Picture 12">
                  <a:extLst>
                    <a:ext uri="{FF2B5EF4-FFF2-40B4-BE49-F238E27FC236}">
                      <a16:creationId xmlns:a16="http://schemas.microsoft.com/office/drawing/2014/main" id="{5D310520-2098-B87E-0EBB-AFDC9F57400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924632" y="2543699"/>
                  <a:ext cx="540186" cy="539816"/>
                </a:xfrm>
                <a:prstGeom prst="rect">
                  <a:avLst/>
                </a:prstGeom>
              </p:spPr>
            </p:pic>
            <p:sp>
              <p:nvSpPr>
                <p:cNvPr id="14" name="Content Placeholder 2">
                  <a:extLst>
                    <a:ext uri="{FF2B5EF4-FFF2-40B4-BE49-F238E27FC236}">
                      <a16:creationId xmlns:a16="http://schemas.microsoft.com/office/drawing/2014/main" id="{AAFE5844-7243-9365-0F81-75F097BCFE58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573875" y="2560664"/>
                  <a:ext cx="2290188" cy="464790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t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buNone/>
                  </a:pPr>
                  <a:r>
                    <a:rPr lang="en-US" sz="16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Poppins" panose="00000500000000000000" pitchFamily="2" charset="0"/>
                      <a:cs typeface="Poppins" panose="00000500000000000000" pitchFamily="2" charset="0"/>
                    </a:rPr>
                    <a:t>IEC 60335-2-30: Household Safety</a:t>
                  </a:r>
                </a:p>
              </p:txBody>
            </p:sp>
          </p:grpSp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AE35F9F3-C882-13B6-0CC6-28BAB703D3D4}"/>
                  </a:ext>
                </a:extLst>
              </p:cNvPr>
              <p:cNvGrpSpPr/>
              <p:nvPr/>
            </p:nvGrpSpPr>
            <p:grpSpPr>
              <a:xfrm>
                <a:off x="6969445" y="4437213"/>
                <a:ext cx="4313193" cy="539816"/>
                <a:chOff x="924632" y="2543699"/>
                <a:chExt cx="4313193" cy="539816"/>
              </a:xfrm>
            </p:grpSpPr>
            <p:pic>
              <p:nvPicPr>
                <p:cNvPr id="16" name="Picture 15">
                  <a:extLst>
                    <a:ext uri="{FF2B5EF4-FFF2-40B4-BE49-F238E27FC236}">
                      <a16:creationId xmlns:a16="http://schemas.microsoft.com/office/drawing/2014/main" id="{DA0FD6C6-4E3D-18F2-F5E7-DC3B17E04AF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924632" y="2543699"/>
                  <a:ext cx="540186" cy="539816"/>
                </a:xfrm>
                <a:prstGeom prst="rect">
                  <a:avLst/>
                </a:prstGeom>
              </p:spPr>
            </p:pic>
            <p:sp>
              <p:nvSpPr>
                <p:cNvPr id="17" name="Content Placeholder 2">
                  <a:extLst>
                    <a:ext uri="{FF2B5EF4-FFF2-40B4-BE49-F238E27FC236}">
                      <a16:creationId xmlns:a16="http://schemas.microsoft.com/office/drawing/2014/main" id="{D9092F70-D28F-5891-2616-54DB383C902D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573875" y="2659967"/>
                  <a:ext cx="3663950" cy="307280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t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buNone/>
                  </a:pPr>
                  <a:r>
                    <a:rPr lang="en-US" sz="16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Poppins" panose="00000500000000000000" pitchFamily="2" charset="0"/>
                      <a:cs typeface="Poppins" panose="00000500000000000000" pitchFamily="2" charset="0"/>
                    </a:rPr>
                    <a:t>IPx5: Waterproof</a:t>
                  </a:r>
                </a:p>
              </p:txBody>
            </p:sp>
          </p:grp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F8333756-7C9B-621C-8F11-5888B3F83371}"/>
                  </a:ext>
                </a:extLst>
              </p:cNvPr>
              <p:cNvGrpSpPr/>
              <p:nvPr/>
            </p:nvGrpSpPr>
            <p:grpSpPr>
              <a:xfrm>
                <a:off x="6969445" y="5172916"/>
                <a:ext cx="4313193" cy="539816"/>
                <a:chOff x="924632" y="2543699"/>
                <a:chExt cx="4313193" cy="539816"/>
              </a:xfrm>
            </p:grpSpPr>
            <p:pic>
              <p:nvPicPr>
                <p:cNvPr id="19" name="Picture 18">
                  <a:extLst>
                    <a:ext uri="{FF2B5EF4-FFF2-40B4-BE49-F238E27FC236}">
                      <a16:creationId xmlns:a16="http://schemas.microsoft.com/office/drawing/2014/main" id="{7F922E09-27ED-7E59-5AE8-AE48AFD916A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924632" y="2543699"/>
                  <a:ext cx="540186" cy="539816"/>
                </a:xfrm>
                <a:prstGeom prst="rect">
                  <a:avLst/>
                </a:prstGeom>
              </p:spPr>
            </p:pic>
            <p:sp>
              <p:nvSpPr>
                <p:cNvPr id="20" name="Content Placeholder 2">
                  <a:extLst>
                    <a:ext uri="{FF2B5EF4-FFF2-40B4-BE49-F238E27FC236}">
                      <a16:creationId xmlns:a16="http://schemas.microsoft.com/office/drawing/2014/main" id="{C6183ED6-85D0-1F2E-8F88-424358D92A7B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573875" y="2659967"/>
                  <a:ext cx="3663950" cy="307280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t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buNone/>
                  </a:pPr>
                  <a:r>
                    <a:rPr lang="en-US" sz="16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Poppins" panose="00000500000000000000" pitchFamily="2" charset="0"/>
                      <a:cs typeface="Poppins" panose="00000500000000000000" pitchFamily="2" charset="0"/>
                    </a:rPr>
                    <a:t>10 years warranty</a:t>
                  </a:r>
                </a:p>
              </p:txBody>
            </p:sp>
          </p:grpSp>
        </p:grpSp>
        <p:sp>
          <p:nvSpPr>
            <p:cNvPr id="5" name="Content Placeholder 2">
              <a:extLst>
                <a:ext uri="{FF2B5EF4-FFF2-40B4-BE49-F238E27FC236}">
                  <a16:creationId xmlns:a16="http://schemas.microsoft.com/office/drawing/2014/main" id="{099E6E58-FEE8-A3B2-0972-6B08DD62C140}"/>
                </a:ext>
              </a:extLst>
            </p:cNvPr>
            <p:cNvSpPr txBox="1">
              <a:spLocks/>
            </p:cNvSpPr>
            <p:nvPr/>
          </p:nvSpPr>
          <p:spPr>
            <a:xfrm>
              <a:off x="6969445" y="935717"/>
              <a:ext cx="2743200" cy="213093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 fontScale="32500" lnSpcReduction="2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>
                  <a:solidFill>
                    <a:srgbClr val="F05A2B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WHY HEATENE?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7B4FB2B-5AE0-2563-1B84-1C7DB246B5F7}"/>
                </a:ext>
              </a:extLst>
            </p:cNvPr>
            <p:cNvSpPr txBox="1"/>
            <p:nvPr/>
          </p:nvSpPr>
          <p:spPr>
            <a:xfrm>
              <a:off x="6969445" y="1072341"/>
              <a:ext cx="4810125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>
                  <a:latin typeface="Poppins SemiBold" panose="00000700000000000000" pitchFamily="2" charset="0"/>
                  <a:cs typeface="Poppins SemiBold" panose="00000700000000000000" pitchFamily="2" charset="0"/>
                </a:rPr>
                <a:t>Tested &amp; </a:t>
              </a:r>
            </a:p>
            <a:p>
              <a:r>
                <a:rPr lang="en-US" sz="4400">
                  <a:latin typeface="Poppins SemiBold" panose="00000700000000000000" pitchFamily="2" charset="0"/>
                  <a:cs typeface="Poppins SemiBold" panose="00000700000000000000" pitchFamily="2" charset="0"/>
                </a:rPr>
                <a:t>guaranteed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74DFD0F-A966-1C06-E207-1F556EEA957E}"/>
                </a:ext>
              </a:extLst>
            </p:cNvPr>
            <p:cNvSpPr txBox="1"/>
            <p:nvPr/>
          </p:nvSpPr>
          <p:spPr>
            <a:xfrm>
              <a:off x="6969445" y="2626487"/>
              <a:ext cx="507682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You can feel confident HeatENE will stay safe and work effectively for years to come. </a:t>
              </a:r>
              <a:endParaRPr lang="en-GB" sz="160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</p:grp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CD36855F-B43D-292C-1DCC-C2F279FD6647}"/>
              </a:ext>
            </a:extLst>
          </p:cNvPr>
          <p:cNvSpPr/>
          <p:nvPr/>
        </p:nvSpPr>
        <p:spPr>
          <a:xfrm>
            <a:off x="556929" y="1148809"/>
            <a:ext cx="1614723" cy="4464339"/>
          </a:xfrm>
          <a:prstGeom prst="roundRect">
            <a:avLst>
              <a:gd name="adj" fmla="val 6910"/>
            </a:avLst>
          </a:prstGeom>
          <a:solidFill>
            <a:srgbClr val="F3754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 descr="A person and person lying on the floor with a computer&#10;&#10;Description automatically generated">
            <a:extLst>
              <a:ext uri="{FF2B5EF4-FFF2-40B4-BE49-F238E27FC236}">
                <a16:creationId xmlns:a16="http://schemas.microsoft.com/office/drawing/2014/main" id="{6DEAF6A9-C49A-D883-C531-5218FB3766F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54" t="1917" r="6900" b="2327"/>
          <a:stretch/>
        </p:blipFill>
        <p:spPr>
          <a:xfrm flipH="1">
            <a:off x="780078" y="1523634"/>
            <a:ext cx="5076826" cy="3975100"/>
          </a:xfrm>
          <a:prstGeom prst="roundRect">
            <a:avLst>
              <a:gd name="adj" fmla="val 2768"/>
            </a:avLst>
          </a:prstGeom>
          <a:effectLst/>
        </p:spPr>
      </p:pic>
    </p:spTree>
    <p:extLst>
      <p:ext uri="{BB962C8B-B14F-4D97-AF65-F5344CB8AC3E}">
        <p14:creationId xmlns:p14="http://schemas.microsoft.com/office/powerpoint/2010/main" val="1571581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34A06E-C182-68BC-70C0-02321F9C9F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FB5A5B3-4B5F-D3D5-BE77-A87DD58CB307}"/>
              </a:ext>
            </a:extLst>
          </p:cNvPr>
          <p:cNvSpPr txBox="1"/>
          <p:nvPr/>
        </p:nvSpPr>
        <p:spPr>
          <a:xfrm>
            <a:off x="838200" y="3025770"/>
            <a:ext cx="50768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HeatENE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while produced in Vietnam, is supplied ready to connect to any smart home system. or thermostat in the UK.</a:t>
            </a:r>
            <a:endParaRPr lang="en-GB" sz="1600" dirty="0">
              <a:solidFill>
                <a:schemeClr val="tx1">
                  <a:lumMod val="75000"/>
                  <a:lumOff val="2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CB97954-F82A-3669-A30C-1A81163D7B20}"/>
              </a:ext>
            </a:extLst>
          </p:cNvPr>
          <p:cNvGrpSpPr/>
          <p:nvPr/>
        </p:nvGrpSpPr>
        <p:grpSpPr>
          <a:xfrm>
            <a:off x="838200" y="4351596"/>
            <a:ext cx="4584700" cy="1230554"/>
            <a:chOff x="838200" y="4046649"/>
            <a:chExt cx="5613464" cy="1506678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57CF7E68-66FC-E5F6-373B-1AB72BBEEB20}"/>
                </a:ext>
              </a:extLst>
            </p:cNvPr>
            <p:cNvGrpSpPr/>
            <p:nvPr/>
          </p:nvGrpSpPr>
          <p:grpSpPr>
            <a:xfrm>
              <a:off x="838200" y="4939796"/>
              <a:ext cx="5613464" cy="613531"/>
              <a:chOff x="5618037" y="5491412"/>
              <a:chExt cx="5613464" cy="613531"/>
            </a:xfrm>
          </p:grpSpPr>
          <p:pic>
            <p:nvPicPr>
              <p:cNvPr id="7" name="Picture 6" descr="A logo with a triangle&#10;&#10;Description automatically generated with medium confidence">
                <a:extLst>
                  <a:ext uri="{FF2B5EF4-FFF2-40B4-BE49-F238E27FC236}">
                    <a16:creationId xmlns:a16="http://schemas.microsoft.com/office/drawing/2014/main" id="{D2C437DD-21C8-69C8-04A6-7935DF888D6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015" t="36816" r="15007" b="41538"/>
              <a:stretch/>
            </p:blipFill>
            <p:spPr>
              <a:xfrm>
                <a:off x="7643233" y="5491412"/>
                <a:ext cx="3588268" cy="576000"/>
              </a:xfrm>
              <a:prstGeom prst="rect">
                <a:avLst/>
              </a:prstGeom>
            </p:spPr>
          </p:pic>
          <p:pic>
            <p:nvPicPr>
              <p:cNvPr id="11" name="Graphic 10">
                <a:extLst>
                  <a:ext uri="{FF2B5EF4-FFF2-40B4-BE49-F238E27FC236}">
                    <a16:creationId xmlns:a16="http://schemas.microsoft.com/office/drawing/2014/main" id="{1905E3AD-E0BE-3CFC-1CBE-A0482E2C4B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618037" y="5528943"/>
                <a:ext cx="1658769" cy="576000"/>
              </a:xfrm>
              <a:prstGeom prst="rect">
                <a:avLst/>
              </a:prstGeom>
            </p:spPr>
          </p:pic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6E4B1C56-104F-DDC6-9D77-2B549BA73576}"/>
                </a:ext>
              </a:extLst>
            </p:cNvPr>
            <p:cNvGrpSpPr/>
            <p:nvPr/>
          </p:nvGrpSpPr>
          <p:grpSpPr>
            <a:xfrm>
              <a:off x="838200" y="4046649"/>
              <a:ext cx="4291112" cy="613531"/>
              <a:chOff x="960498" y="5491412"/>
              <a:chExt cx="4291112" cy="613531"/>
            </a:xfrm>
          </p:grpSpPr>
          <p:pic>
            <p:nvPicPr>
              <p:cNvPr id="9" name="Picture 8" descr="A blue and black screen&#10;&#10;Description automatically generated">
                <a:extLst>
                  <a:ext uri="{FF2B5EF4-FFF2-40B4-BE49-F238E27FC236}">
                    <a16:creationId xmlns:a16="http://schemas.microsoft.com/office/drawing/2014/main" id="{117AEC9B-9233-35D4-BDA4-F0BA9B9A1F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60498" y="5491412"/>
                <a:ext cx="2713228" cy="576000"/>
              </a:xfrm>
              <a:prstGeom prst="rect">
                <a:avLst/>
              </a:prstGeom>
            </p:spPr>
          </p:pic>
          <p:pic>
            <p:nvPicPr>
              <p:cNvPr id="13" name="Picture 12" descr="A grey logo with white text&#10;&#10;Description automatically generated">
                <a:extLst>
                  <a:ext uri="{FF2B5EF4-FFF2-40B4-BE49-F238E27FC236}">
                    <a16:creationId xmlns:a16="http://schemas.microsoft.com/office/drawing/2014/main" id="{2C23636F-93DD-4285-0C09-C57DE63B80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40153" y="5528943"/>
                <a:ext cx="1211457" cy="576000"/>
              </a:xfrm>
              <a:prstGeom prst="rect">
                <a:avLst/>
              </a:prstGeom>
            </p:spPr>
          </p:pic>
        </p:grpSp>
      </p:grp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B87E8723-3F8D-4189-F418-30E3368A1C92}"/>
              </a:ext>
            </a:extLst>
          </p:cNvPr>
          <p:cNvSpPr txBox="1">
            <a:spLocks/>
          </p:cNvSpPr>
          <p:nvPr/>
        </p:nvSpPr>
        <p:spPr>
          <a:xfrm>
            <a:off x="838200" y="1395985"/>
            <a:ext cx="2743200" cy="21309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3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>
                <a:solidFill>
                  <a:srgbClr val="F05A2B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WHY HEATENE?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3DD8218-4CBE-63C0-5F87-046F4EEA1F70}"/>
              </a:ext>
            </a:extLst>
          </p:cNvPr>
          <p:cNvSpPr txBox="1"/>
          <p:nvPr/>
        </p:nvSpPr>
        <p:spPr>
          <a:xfrm>
            <a:off x="838200" y="1528420"/>
            <a:ext cx="481012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Poppins SemiBold" panose="00000700000000000000" pitchFamily="2" charset="0"/>
                <a:cs typeface="Poppins SemiBold" panose="00000700000000000000" pitchFamily="2" charset="0"/>
              </a:rPr>
              <a:t>App control</a:t>
            </a:r>
          </a:p>
          <a:p>
            <a:r>
              <a:rPr lang="en-US" sz="4400" dirty="0">
                <a:latin typeface="Poppins SemiBold" panose="00000700000000000000" pitchFamily="2" charset="0"/>
                <a:cs typeface="Poppins SemiBold" panose="00000700000000000000" pitchFamily="2" charset="0"/>
              </a:rPr>
              <a:t>integration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5F66F5FA-43CB-7C85-1F99-71EA9E30949E}"/>
              </a:ext>
            </a:extLst>
          </p:cNvPr>
          <p:cNvSpPr/>
          <p:nvPr/>
        </p:nvSpPr>
        <p:spPr>
          <a:xfrm>
            <a:off x="0" y="0"/>
            <a:ext cx="291459" cy="6858000"/>
          </a:xfrm>
          <a:prstGeom prst="roundRect">
            <a:avLst>
              <a:gd name="adj" fmla="val 0"/>
            </a:avLst>
          </a:prstGeom>
          <a:solidFill>
            <a:srgbClr val="F3754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05A2B"/>
              </a:solidFill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4F1C2253-12A6-1DD4-E383-77A89E5E98F3}"/>
              </a:ext>
            </a:extLst>
          </p:cNvPr>
          <p:cNvSpPr/>
          <p:nvPr/>
        </p:nvSpPr>
        <p:spPr>
          <a:xfrm>
            <a:off x="9869830" y="570368"/>
            <a:ext cx="1614723" cy="4510691"/>
          </a:xfrm>
          <a:prstGeom prst="roundRect">
            <a:avLst>
              <a:gd name="adj" fmla="val 6910"/>
            </a:avLst>
          </a:prstGeom>
          <a:solidFill>
            <a:srgbClr val="F3754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9" name="Picture 28" descr="A person holding a door knob&#10;&#10;Description automatically generated">
            <a:extLst>
              <a:ext uri="{FF2B5EF4-FFF2-40B4-BE49-F238E27FC236}">
                <a16:creationId xmlns:a16="http://schemas.microsoft.com/office/drawing/2014/main" id="{2ABA4A38-E780-BE89-C699-9F582185322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9" t="13148" r="18136" b="12525"/>
          <a:stretch/>
        </p:blipFill>
        <p:spPr>
          <a:xfrm>
            <a:off x="6543677" y="1113431"/>
            <a:ext cx="4664254" cy="4306294"/>
          </a:xfrm>
          <a:prstGeom prst="roundRect">
            <a:avLst>
              <a:gd name="adj" fmla="val 3291"/>
            </a:avLst>
          </a:prstGeom>
          <a:ln w="38100"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5ECFDBA-F470-83EC-E208-0B7A2067015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973" y="5691303"/>
            <a:ext cx="935224" cy="93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4603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27A5CA7-3B90-0D3D-F0AC-E99FE73BA4E3}"/>
              </a:ext>
            </a:extLst>
          </p:cNvPr>
          <p:cNvSpPr txBox="1"/>
          <p:nvPr/>
        </p:nvSpPr>
        <p:spPr>
          <a:xfrm>
            <a:off x="838200" y="3025770"/>
            <a:ext cx="50768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HeatENE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while produced in Vietnam, is supplied ready to connect to any smart home system or thermostat in the UK.</a:t>
            </a:r>
            <a:endParaRPr lang="en-GB" sz="1600">
              <a:solidFill>
                <a:schemeClr val="tx1">
                  <a:lumMod val="75000"/>
                  <a:lumOff val="2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4254BD3-056F-7855-B29F-12FF202FD016}"/>
              </a:ext>
            </a:extLst>
          </p:cNvPr>
          <p:cNvGrpSpPr/>
          <p:nvPr/>
        </p:nvGrpSpPr>
        <p:grpSpPr>
          <a:xfrm>
            <a:off x="838200" y="4351596"/>
            <a:ext cx="4584700" cy="1230554"/>
            <a:chOff x="838200" y="4046649"/>
            <a:chExt cx="5613464" cy="1506678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D996DD5F-B451-19B3-24D4-4F7116C67DE4}"/>
                </a:ext>
              </a:extLst>
            </p:cNvPr>
            <p:cNvGrpSpPr/>
            <p:nvPr/>
          </p:nvGrpSpPr>
          <p:grpSpPr>
            <a:xfrm>
              <a:off x="838200" y="4939796"/>
              <a:ext cx="5613464" cy="613531"/>
              <a:chOff x="5618037" y="5491412"/>
              <a:chExt cx="5613464" cy="613531"/>
            </a:xfrm>
          </p:grpSpPr>
          <p:pic>
            <p:nvPicPr>
              <p:cNvPr id="7" name="Picture 6" descr="A logo with a triangle&#10;&#10;Description automatically generated with medium confidence">
                <a:extLst>
                  <a:ext uri="{FF2B5EF4-FFF2-40B4-BE49-F238E27FC236}">
                    <a16:creationId xmlns:a16="http://schemas.microsoft.com/office/drawing/2014/main" id="{42BBD9F0-A843-05AC-B661-01223446B1F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015" t="36816" r="15007" b="41538"/>
              <a:stretch/>
            </p:blipFill>
            <p:spPr>
              <a:xfrm>
                <a:off x="7643233" y="5491412"/>
                <a:ext cx="3588268" cy="576000"/>
              </a:xfrm>
              <a:prstGeom prst="rect">
                <a:avLst/>
              </a:prstGeom>
            </p:spPr>
          </p:pic>
          <p:pic>
            <p:nvPicPr>
              <p:cNvPr id="11" name="Graphic 10">
                <a:extLst>
                  <a:ext uri="{FF2B5EF4-FFF2-40B4-BE49-F238E27FC236}">
                    <a16:creationId xmlns:a16="http://schemas.microsoft.com/office/drawing/2014/main" id="{0C080F9A-6DBE-C3E9-730A-5800686BC3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618037" y="5528943"/>
                <a:ext cx="1658769" cy="576000"/>
              </a:xfrm>
              <a:prstGeom prst="rect">
                <a:avLst/>
              </a:prstGeom>
            </p:spPr>
          </p:pic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A0543777-6771-4E24-62CA-07E16F4CAA9F}"/>
                </a:ext>
              </a:extLst>
            </p:cNvPr>
            <p:cNvGrpSpPr/>
            <p:nvPr/>
          </p:nvGrpSpPr>
          <p:grpSpPr>
            <a:xfrm>
              <a:off x="838200" y="4046649"/>
              <a:ext cx="4291112" cy="613531"/>
              <a:chOff x="960498" y="5491412"/>
              <a:chExt cx="4291112" cy="613531"/>
            </a:xfrm>
          </p:grpSpPr>
          <p:pic>
            <p:nvPicPr>
              <p:cNvPr id="9" name="Picture 8" descr="A blue and black screen&#10;&#10;Description automatically generated">
                <a:extLst>
                  <a:ext uri="{FF2B5EF4-FFF2-40B4-BE49-F238E27FC236}">
                    <a16:creationId xmlns:a16="http://schemas.microsoft.com/office/drawing/2014/main" id="{526AF211-E856-8221-30BE-56FC1DA7C9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60498" y="5491412"/>
                <a:ext cx="2713228" cy="576000"/>
              </a:xfrm>
              <a:prstGeom prst="rect">
                <a:avLst/>
              </a:prstGeom>
            </p:spPr>
          </p:pic>
          <p:pic>
            <p:nvPicPr>
              <p:cNvPr id="13" name="Picture 12" descr="A grey logo with white text&#10;&#10;Description automatically generated">
                <a:extLst>
                  <a:ext uri="{FF2B5EF4-FFF2-40B4-BE49-F238E27FC236}">
                    <a16:creationId xmlns:a16="http://schemas.microsoft.com/office/drawing/2014/main" id="{C5F2177D-B5C4-837A-4294-333260A6CD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40153" y="5528943"/>
                <a:ext cx="1211457" cy="576000"/>
              </a:xfrm>
              <a:prstGeom prst="rect">
                <a:avLst/>
              </a:prstGeom>
            </p:spPr>
          </p:pic>
        </p:grpSp>
      </p:grp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62B5C9AC-FBA3-1B30-10DE-F0EC189B4FB4}"/>
              </a:ext>
            </a:extLst>
          </p:cNvPr>
          <p:cNvSpPr txBox="1">
            <a:spLocks/>
          </p:cNvSpPr>
          <p:nvPr/>
        </p:nvSpPr>
        <p:spPr>
          <a:xfrm>
            <a:off x="838200" y="1395985"/>
            <a:ext cx="2743200" cy="21309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3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>
                <a:solidFill>
                  <a:srgbClr val="F05A2B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WHY HEATENE?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6481851-0EF0-A1C1-0D00-34F6B421F2AC}"/>
              </a:ext>
            </a:extLst>
          </p:cNvPr>
          <p:cNvSpPr txBox="1"/>
          <p:nvPr/>
        </p:nvSpPr>
        <p:spPr>
          <a:xfrm>
            <a:off x="838200" y="1528420"/>
            <a:ext cx="481012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>
                <a:latin typeface="Poppins SemiBold" panose="00000700000000000000" pitchFamily="2" charset="0"/>
                <a:cs typeface="Poppins SemiBold" panose="00000700000000000000" pitchFamily="2" charset="0"/>
              </a:rPr>
              <a:t>Smart system </a:t>
            </a:r>
          </a:p>
          <a:p>
            <a:r>
              <a:rPr lang="en-US" sz="4400">
                <a:latin typeface="Poppins SemiBold" panose="00000700000000000000" pitchFamily="2" charset="0"/>
                <a:cs typeface="Poppins SemiBold" panose="00000700000000000000" pitchFamily="2" charset="0"/>
              </a:rPr>
              <a:t>integration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5AC6D1EC-7575-DC29-D2CB-87EC7FE3E3F8}"/>
              </a:ext>
            </a:extLst>
          </p:cNvPr>
          <p:cNvSpPr/>
          <p:nvPr/>
        </p:nvSpPr>
        <p:spPr>
          <a:xfrm>
            <a:off x="0" y="0"/>
            <a:ext cx="291459" cy="6858000"/>
          </a:xfrm>
          <a:prstGeom prst="roundRect">
            <a:avLst>
              <a:gd name="adj" fmla="val 0"/>
            </a:avLst>
          </a:prstGeom>
          <a:solidFill>
            <a:srgbClr val="F3754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05A2B"/>
              </a:solidFill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6C5CF850-9046-8FAB-49FE-D277FE2ADE97}"/>
              </a:ext>
            </a:extLst>
          </p:cNvPr>
          <p:cNvSpPr/>
          <p:nvPr/>
        </p:nvSpPr>
        <p:spPr>
          <a:xfrm>
            <a:off x="9869830" y="570368"/>
            <a:ext cx="1614723" cy="4510691"/>
          </a:xfrm>
          <a:prstGeom prst="roundRect">
            <a:avLst>
              <a:gd name="adj" fmla="val 6910"/>
            </a:avLst>
          </a:prstGeom>
          <a:solidFill>
            <a:srgbClr val="F3754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9" name="Picture 28" descr="A person holding a door knob&#10;&#10;Description automatically generated">
            <a:extLst>
              <a:ext uri="{FF2B5EF4-FFF2-40B4-BE49-F238E27FC236}">
                <a16:creationId xmlns:a16="http://schemas.microsoft.com/office/drawing/2014/main" id="{24559DF8-82B4-C76A-360C-B2AD347688AF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9" t="13148" r="18136" b="12525"/>
          <a:stretch/>
        </p:blipFill>
        <p:spPr>
          <a:xfrm>
            <a:off x="6543677" y="1113431"/>
            <a:ext cx="4664254" cy="4306294"/>
          </a:xfrm>
          <a:prstGeom prst="roundRect">
            <a:avLst>
              <a:gd name="adj" fmla="val 3291"/>
            </a:avLst>
          </a:prstGeom>
          <a:ln w="38100">
            <a:noFill/>
          </a:ln>
        </p:spPr>
      </p:pic>
    </p:spTree>
    <p:extLst>
      <p:ext uri="{BB962C8B-B14F-4D97-AF65-F5344CB8AC3E}">
        <p14:creationId xmlns:p14="http://schemas.microsoft.com/office/powerpoint/2010/main" val="35471085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1FC79D-DC9A-E242-DF83-4D80751520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76246" y="3601455"/>
            <a:ext cx="4833135" cy="1446551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Poppins"/>
                <a:cs typeface="Poppins"/>
              </a:rPr>
              <a:t>Quick and easy snap fit installation</a:t>
            </a:r>
          </a:p>
          <a:p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Poppins"/>
                <a:cs typeface="Poppins"/>
              </a:rPr>
              <a:t>No difficult mitered corner joints required</a:t>
            </a:r>
          </a:p>
          <a:p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Poppins"/>
                <a:cs typeface="Poppins"/>
              </a:rPr>
              <a:t>No plumbing  required for installation</a:t>
            </a:r>
            <a:endParaRPr lang="en-US" sz="1600">
              <a:solidFill>
                <a:schemeClr val="tx1">
                  <a:lumMod val="75000"/>
                  <a:lumOff val="2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Poppins"/>
                <a:cs typeface="Poppins"/>
              </a:rPr>
              <a:t>Simple to cut to length (available in up to 6m lengths).</a:t>
            </a:r>
          </a:p>
          <a:p>
            <a:endParaRPr lang="en-US" sz="160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A42ACBB-EA89-0BC1-9D27-41205C154FBB}"/>
              </a:ext>
            </a:extLst>
          </p:cNvPr>
          <p:cNvSpPr txBox="1">
            <a:spLocks/>
          </p:cNvSpPr>
          <p:nvPr/>
        </p:nvSpPr>
        <p:spPr>
          <a:xfrm>
            <a:off x="6475995" y="1865885"/>
            <a:ext cx="2743200" cy="21309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3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>
                <a:solidFill>
                  <a:srgbClr val="F05A2B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WHY HEATENE?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A76947-8DE6-46A8-3007-59FD6C825EA9}"/>
              </a:ext>
            </a:extLst>
          </p:cNvPr>
          <p:cNvSpPr txBox="1"/>
          <p:nvPr/>
        </p:nvSpPr>
        <p:spPr>
          <a:xfrm>
            <a:off x="6475995" y="1998320"/>
            <a:ext cx="481012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>
                <a:latin typeface="Poppins SemiBold" panose="00000700000000000000" pitchFamily="2" charset="0"/>
                <a:cs typeface="Poppins SemiBold" panose="00000700000000000000" pitchFamily="2" charset="0"/>
              </a:rPr>
              <a:t>Simple</a:t>
            </a:r>
          </a:p>
          <a:p>
            <a:r>
              <a:rPr lang="en-US" sz="4400">
                <a:latin typeface="Poppins SemiBold" panose="00000700000000000000" pitchFamily="2" charset="0"/>
                <a:cs typeface="Poppins SemiBold" panose="00000700000000000000" pitchFamily="2" charset="0"/>
              </a:rPr>
              <a:t>installation 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FE02323E-D828-A2F7-F0F9-4B34E409F133}"/>
              </a:ext>
            </a:extLst>
          </p:cNvPr>
          <p:cNvSpPr/>
          <p:nvPr/>
        </p:nvSpPr>
        <p:spPr>
          <a:xfrm>
            <a:off x="11900541" y="0"/>
            <a:ext cx="291459" cy="6858000"/>
          </a:xfrm>
          <a:prstGeom prst="roundRect">
            <a:avLst>
              <a:gd name="adj" fmla="val 0"/>
            </a:avLst>
          </a:prstGeom>
          <a:solidFill>
            <a:srgbClr val="F3754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05A2B"/>
              </a:solidFill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51374354-4910-FF9B-04C5-E648758A8C1E}"/>
              </a:ext>
            </a:extLst>
          </p:cNvPr>
          <p:cNvSpPr/>
          <p:nvPr/>
        </p:nvSpPr>
        <p:spPr>
          <a:xfrm>
            <a:off x="602388" y="1063782"/>
            <a:ext cx="1614723" cy="5184591"/>
          </a:xfrm>
          <a:prstGeom prst="roundRect">
            <a:avLst>
              <a:gd name="adj" fmla="val 6910"/>
            </a:avLst>
          </a:prstGeom>
          <a:solidFill>
            <a:srgbClr val="F3754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327D8A4-EACE-F33F-3DA9-D85FBB6840E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6" t="27267" r="702" b="6900"/>
          <a:stretch/>
        </p:blipFill>
        <p:spPr>
          <a:xfrm>
            <a:off x="857990" y="1410817"/>
            <a:ext cx="4903835" cy="4490519"/>
          </a:xfrm>
          <a:prstGeom prst="roundRect">
            <a:avLst>
              <a:gd name="adj" fmla="val 3493"/>
            </a:avLst>
          </a:prstGeom>
        </p:spPr>
      </p:pic>
    </p:spTree>
    <p:extLst>
      <p:ext uri="{BB962C8B-B14F-4D97-AF65-F5344CB8AC3E}">
        <p14:creationId xmlns:p14="http://schemas.microsoft.com/office/powerpoint/2010/main" val="30275791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D9DF94-2826-7572-B42B-C74EC508C3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B16119-32C2-39E3-CF9A-2BA03BEEF2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6305" y="3739133"/>
            <a:ext cx="4833135" cy="144655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25 years of experience</a:t>
            </a:r>
          </a:p>
          <a:p>
            <a:r>
              <a:rPr lang="vi-VN" sz="160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ISO 9001: 2015  </a:t>
            </a:r>
          </a:p>
          <a:p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Japanese extrusion technology</a:t>
            </a:r>
          </a:p>
          <a:p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Automated production lines 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55FEE69-1BA8-93AD-5C2B-F14017DC7999}"/>
              </a:ext>
            </a:extLst>
          </p:cNvPr>
          <p:cNvSpPr txBox="1">
            <a:spLocks/>
          </p:cNvSpPr>
          <p:nvPr/>
        </p:nvSpPr>
        <p:spPr>
          <a:xfrm>
            <a:off x="707418" y="1784169"/>
            <a:ext cx="2743200" cy="21309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3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>
                <a:solidFill>
                  <a:srgbClr val="F05A2B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WHY HEATENE?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6C4890-648C-753F-9177-94CA03ED8410}"/>
              </a:ext>
            </a:extLst>
          </p:cNvPr>
          <p:cNvSpPr txBox="1"/>
          <p:nvPr/>
        </p:nvSpPr>
        <p:spPr>
          <a:xfrm>
            <a:off x="707418" y="1916604"/>
            <a:ext cx="481012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4400">
                <a:latin typeface="Poppins SemiBold" panose="00000700000000000000" pitchFamily="2" charset="0"/>
                <a:cs typeface="Poppins SemiBold" panose="00000700000000000000" pitchFamily="2" charset="0"/>
              </a:rPr>
              <a:t>Production</a:t>
            </a:r>
            <a:endParaRPr lang="en-US" sz="440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2FD54B54-E2B9-525F-CBAF-FDAEB5485695}"/>
              </a:ext>
            </a:extLst>
          </p:cNvPr>
          <p:cNvSpPr/>
          <p:nvPr/>
        </p:nvSpPr>
        <p:spPr>
          <a:xfrm>
            <a:off x="-63512" y="0"/>
            <a:ext cx="291459" cy="6858000"/>
          </a:xfrm>
          <a:prstGeom prst="roundRect">
            <a:avLst>
              <a:gd name="adj" fmla="val 0"/>
            </a:avLst>
          </a:prstGeom>
          <a:solidFill>
            <a:srgbClr val="F3754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05A2B"/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9771850-4875-FF33-060D-E0CD8C3076BD}"/>
              </a:ext>
            </a:extLst>
          </p:cNvPr>
          <p:cNvGrpSpPr/>
          <p:nvPr/>
        </p:nvGrpSpPr>
        <p:grpSpPr>
          <a:xfrm>
            <a:off x="7008640" y="713077"/>
            <a:ext cx="4467055" cy="5431845"/>
            <a:chOff x="7287214" y="713077"/>
            <a:chExt cx="4467055" cy="5431845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950D5550-72FB-14B8-C3A7-9E2F19C27CBB}"/>
                </a:ext>
              </a:extLst>
            </p:cNvPr>
            <p:cNvSpPr/>
            <p:nvPr/>
          </p:nvSpPr>
          <p:spPr>
            <a:xfrm>
              <a:off x="10139546" y="3820849"/>
              <a:ext cx="1614723" cy="2324073"/>
            </a:xfrm>
            <a:prstGeom prst="roundRect">
              <a:avLst>
                <a:gd name="adj" fmla="val 6910"/>
              </a:avLst>
            </a:prstGeom>
            <a:solidFill>
              <a:srgbClr val="F3754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4" name="Picture 3" descr="A large room with metal beams&#10;&#10;Description automatically generated with medium confidence">
              <a:extLst>
                <a:ext uri="{FF2B5EF4-FFF2-40B4-BE49-F238E27FC236}">
                  <a16:creationId xmlns:a16="http://schemas.microsoft.com/office/drawing/2014/main" id="{93371F0A-7A6F-2B7C-4768-4C25383506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87214" y="3215486"/>
              <a:ext cx="4088732" cy="2716562"/>
            </a:xfrm>
            <a:prstGeom prst="roundRect">
              <a:avLst>
                <a:gd name="adj" fmla="val 3637"/>
              </a:avLst>
            </a:prstGeom>
          </p:spPr>
        </p:pic>
        <p:pic>
          <p:nvPicPr>
            <p:cNvPr id="7" name="Picture 6" descr="A large metal frame in a factory&#10;&#10;Description automatically generated with medium confidence">
              <a:extLst>
                <a:ext uri="{FF2B5EF4-FFF2-40B4-BE49-F238E27FC236}">
                  <a16:creationId xmlns:a16="http://schemas.microsoft.com/office/drawing/2014/main" id="{86D74851-64EC-ED34-9D4A-08D6A2BC8B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437" t="10480"/>
            <a:stretch/>
          </p:blipFill>
          <p:spPr>
            <a:xfrm>
              <a:off x="7287214" y="713077"/>
              <a:ext cx="4088732" cy="2407055"/>
            </a:xfrm>
            <a:prstGeom prst="roundRect">
              <a:avLst>
                <a:gd name="adj" fmla="val 4027"/>
              </a:avLst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164DDED0-DB8A-B4A6-B529-D99E5F549812}"/>
              </a:ext>
            </a:extLst>
          </p:cNvPr>
          <p:cNvSpPr txBox="1"/>
          <p:nvPr/>
        </p:nvSpPr>
        <p:spPr>
          <a:xfrm>
            <a:off x="716305" y="2735271"/>
            <a:ext cx="50768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We have working partnerships with experienced factories in Vietnam for both </a:t>
            </a:r>
            <a:r>
              <a:rPr 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aluminium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extrusions and powder coating.</a:t>
            </a:r>
            <a:endParaRPr lang="en-GB" sz="1600">
              <a:solidFill>
                <a:schemeClr val="tx1">
                  <a:lumMod val="75000"/>
                  <a:lumOff val="2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61619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21EF9D4969C85438F1BE2259370EF13" ma:contentTypeVersion="13" ma:contentTypeDescription="Create a new document." ma:contentTypeScope="" ma:versionID="6df9cdb041c9ff52f91a8d0b3248ebd5">
  <xsd:schema xmlns:xsd="http://www.w3.org/2001/XMLSchema" xmlns:xs="http://www.w3.org/2001/XMLSchema" xmlns:p="http://schemas.microsoft.com/office/2006/metadata/properties" xmlns:ns2="d490ab57-3f47-4abc-9f35-ce79984aa86d" xmlns:ns3="ce242527-e5df-4ebf-9981-048673e7edbe" targetNamespace="http://schemas.microsoft.com/office/2006/metadata/properties" ma:root="true" ma:fieldsID="c275f5a410e6e7708a0ee69cae180c07" ns2:_="" ns3:_="">
    <xsd:import namespace="d490ab57-3f47-4abc-9f35-ce79984aa86d"/>
    <xsd:import namespace="ce242527-e5df-4ebf-9981-048673e7edb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SearchPropertie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490ab57-3f47-4abc-9f35-ce79984aa86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2" nillable="true" ma:taxonomy="true" ma:internalName="lcf76f155ced4ddcb4097134ff3c332f" ma:taxonomyFieldName="MediaServiceImageTags" ma:displayName="Image Tags" ma:readOnly="false" ma:fieldId="{5cf76f15-5ced-4ddc-b409-7134ff3c332f}" ma:taxonomyMulti="true" ma:sspId="3e7f4262-7d5c-4abd-a5b7-50b94306cd58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4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SearchProperties" ma:index="18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e242527-e5df-4ebf-9981-048673e7edbe" elementFormDefault="qualified">
    <xsd:import namespace="http://schemas.microsoft.com/office/2006/documentManagement/types"/>
    <xsd:import namespace="http://schemas.microsoft.com/office/infopath/2007/PartnerControls"/>
    <xsd:element name="TaxCatchAll" ma:index="13" nillable="true" ma:displayName="Taxonomy Catch All Column" ma:hidden="true" ma:list="{89dd289d-e208-4c65-8c09-c62eadd14df1}" ma:internalName="TaxCatchAll" ma:showField="CatchAllData" ma:web="ce242527-e5df-4ebf-9981-048673e7edb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9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ce242527-e5df-4ebf-9981-048673e7edbe" xsi:nil="true"/>
    <lcf76f155ced4ddcb4097134ff3c332f xmlns="d490ab57-3f47-4abc-9f35-ce79984aa86d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58CB240C-CC96-4E67-A871-B73DAE4D71F1}">
  <ds:schemaRefs>
    <ds:schemaRef ds:uri="ce242527-e5df-4ebf-9981-048673e7edbe"/>
    <ds:schemaRef ds:uri="d490ab57-3f47-4abc-9f35-ce79984aa86d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8DD6CD74-1A19-4226-A341-AAE0671390E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FF2AC1C-3884-474A-B537-FDE2DA4D0649}">
  <ds:schemaRefs>
    <ds:schemaRef ds:uri="ce242527-e5df-4ebf-9981-048673e7edbe"/>
    <ds:schemaRef ds:uri="d490ab57-3f47-4abc-9f35-ce79984aa86d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378</Words>
  <Application>Microsoft Office PowerPoint</Application>
  <PresentationFormat>Widescreen</PresentationFormat>
  <Paragraphs>89</Paragraphs>
  <Slides>11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Aptos</vt:lpstr>
      <vt:lpstr>Arial</vt:lpstr>
      <vt:lpstr>Calibri</vt:lpstr>
      <vt:lpstr>Calibri Light</vt:lpstr>
      <vt:lpstr>Poppins</vt:lpstr>
      <vt:lpstr>Poppins SemiBold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Any 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HeatENE</dc:title>
  <dc:creator>Joe Eastwood</dc:creator>
  <cp:lastModifiedBy>Duyen Dinh</cp:lastModifiedBy>
  <cp:revision>3</cp:revision>
  <dcterms:created xsi:type="dcterms:W3CDTF">2024-02-15T05:12:43Z</dcterms:created>
  <dcterms:modified xsi:type="dcterms:W3CDTF">2024-03-06T03:25:21Z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0x010100B21EF9D4969C85438F1BE2259370EF13</vt:lpwstr>
  </property>
  <property fmtid="{D5CDD505-2E9C-101B-9397-08002B2CF9AE}" pid="3" name="MediaServiceImageTags">
    <vt:lpwstr/>
  </property>
</Properties>
</file>